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7"/>
  </p:notesMasterIdLst>
  <p:sldIdLst>
    <p:sldId id="256" r:id="rId2"/>
    <p:sldId id="257" r:id="rId3"/>
    <p:sldId id="258" r:id="rId4"/>
    <p:sldId id="260" r:id="rId5"/>
    <p:sldId id="259" r:id="rId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i1sBDdHb2XsYteFNPHBFMUQvu/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301" y="3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 Target="slides/slide3.xml"/></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5" name="Google Shape;21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lt1"/>
        </a:solidFill>
        <a:effectLst/>
      </p:bgPr>
    </p:bg>
    <p:spTree>
      <p:nvGrpSpPr>
        <p:cNvPr id="1" name="Shape 15"/>
        <p:cNvGrpSpPr/>
        <p:nvPr/>
      </p:nvGrpSpPr>
      <p:grpSpPr>
        <a:xfrm>
          <a:off x="0" y="0"/>
          <a:ext cx="0" cy="0"/>
          <a:chOff x="0" y="0"/>
          <a:chExt cx="0" cy="0"/>
        </a:xfrm>
      </p:grpSpPr>
      <p:sp>
        <p:nvSpPr>
          <p:cNvPr id="16" name="Google Shape;16;p7"/>
          <p:cNvSpPr txBox="1">
            <a:spLocks noGrp="1"/>
          </p:cNvSpPr>
          <p:nvPr>
            <p:ph type="ctrTitle"/>
          </p:nvPr>
        </p:nvSpPr>
        <p:spPr>
          <a:xfrm>
            <a:off x="6367054" y="2116182"/>
            <a:ext cx="5491571" cy="1514019"/>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6000"/>
              <a:buFont typeface="Franklin Gothic"/>
              <a:buNone/>
              <a:defRPr sz="60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7" name="Google Shape;17;p7"/>
          <p:cNvGrpSpPr/>
          <p:nvPr/>
        </p:nvGrpSpPr>
        <p:grpSpPr>
          <a:xfrm>
            <a:off x="1" y="758752"/>
            <a:ext cx="6099248" cy="6099248"/>
            <a:chOff x="0" y="12289"/>
            <a:chExt cx="3550" cy="3551"/>
          </a:xfrm>
        </p:grpSpPr>
        <p:sp>
          <p:nvSpPr>
            <p:cNvPr id="18" name="Google Shape;18;p7"/>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9" name="Google Shape;19;p7"/>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 name="Google Shape;20;p7"/>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21" name="Google Shape;21;p7"/>
          <p:cNvSpPr txBox="1">
            <a:spLocks noGrp="1"/>
          </p:cNvSpPr>
          <p:nvPr>
            <p:ph type="body" idx="1"/>
          </p:nvPr>
        </p:nvSpPr>
        <p:spPr>
          <a:xfrm>
            <a:off x="6367055" y="4549553"/>
            <a:ext cx="5491570" cy="9533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22" name="Google Shape;22;p7"/>
          <p:cNvCxnSpPr/>
          <p:nvPr/>
        </p:nvCxnSpPr>
        <p:spPr>
          <a:xfrm>
            <a:off x="5839833" y="5784349"/>
            <a:ext cx="2133600" cy="3992"/>
          </a:xfrm>
          <a:prstGeom prst="straightConnector1">
            <a:avLst/>
          </a:prstGeom>
          <a:noFill/>
          <a:ln w="101600" cap="flat" cmpd="sng">
            <a:solidFill>
              <a:schemeClr val="lt2"/>
            </a:solidFill>
            <a:prstDash val="solid"/>
            <a:miter lim="800000"/>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meline ">
  <p:cSld name="Timeline ">
    <p:bg>
      <p:bgPr>
        <a:solidFill>
          <a:schemeClr val="lt1"/>
        </a:solidFill>
        <a:effectLst/>
      </p:bgPr>
    </p:bg>
    <p:spTree>
      <p:nvGrpSpPr>
        <p:cNvPr id="1" name="Shape 141"/>
        <p:cNvGrpSpPr/>
        <p:nvPr/>
      </p:nvGrpSpPr>
      <p:grpSpPr>
        <a:xfrm>
          <a:off x="0" y="0"/>
          <a:ext cx="0" cy="0"/>
          <a:chOff x="0" y="0"/>
          <a:chExt cx="0" cy="0"/>
        </a:xfrm>
      </p:grpSpPr>
      <p:cxnSp>
        <p:nvCxnSpPr>
          <p:cNvPr id="142" name="Google Shape;142;p16"/>
          <p:cNvCxnSpPr/>
          <p:nvPr/>
        </p:nvCxnSpPr>
        <p:spPr>
          <a:xfrm flipH="1">
            <a:off x="1045959" y="2213783"/>
            <a:ext cx="2136"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3" name="Google Shape;143;p16"/>
          <p:cNvCxnSpPr/>
          <p:nvPr/>
        </p:nvCxnSpPr>
        <p:spPr>
          <a:xfrm flipH="1">
            <a:off x="6180493" y="2213783"/>
            <a:ext cx="11102"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4" name="Google Shape;144;p16"/>
          <p:cNvCxnSpPr/>
          <p:nvPr/>
        </p:nvCxnSpPr>
        <p:spPr>
          <a:xfrm flipH="1">
            <a:off x="8745623" y="3904712"/>
            <a:ext cx="2136"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5" name="Google Shape;145;p16"/>
          <p:cNvCxnSpPr/>
          <p:nvPr/>
        </p:nvCxnSpPr>
        <p:spPr>
          <a:xfrm flipH="1">
            <a:off x="3611089" y="3895941"/>
            <a:ext cx="2136" cy="1828800"/>
          </a:xfrm>
          <a:prstGeom prst="straightConnector1">
            <a:avLst/>
          </a:prstGeom>
          <a:noFill/>
          <a:ln w="165100" cap="flat" cmpd="sng">
            <a:solidFill>
              <a:schemeClr val="accent6"/>
            </a:solidFill>
            <a:prstDash val="solid"/>
            <a:miter lim="800000"/>
            <a:headEnd type="none" w="sm" len="sm"/>
            <a:tailEnd type="none" w="sm" len="sm"/>
          </a:ln>
        </p:spPr>
      </p:cxnSp>
      <p:sp>
        <p:nvSpPr>
          <p:cNvPr id="146" name="Google Shape;146;p16"/>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16"/>
          <p:cNvSpPr txBox="1">
            <a:spLocks noGrp="1"/>
          </p:cNvSpPr>
          <p:nvPr>
            <p:ph type="body" idx="1"/>
          </p:nvPr>
        </p:nvSpPr>
        <p:spPr>
          <a:xfrm>
            <a:off x="1296955" y="2934856"/>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8" name="Google Shape;148;p16"/>
          <p:cNvSpPr txBox="1">
            <a:spLocks noGrp="1"/>
          </p:cNvSpPr>
          <p:nvPr>
            <p:ph type="body" idx="2"/>
          </p:nvPr>
        </p:nvSpPr>
        <p:spPr>
          <a:xfrm>
            <a:off x="1296955" y="2568686"/>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9" name="Google Shape;149;p16"/>
          <p:cNvSpPr txBox="1">
            <a:spLocks noGrp="1"/>
          </p:cNvSpPr>
          <p:nvPr>
            <p:ph type="body" idx="3"/>
          </p:nvPr>
        </p:nvSpPr>
        <p:spPr>
          <a:xfrm>
            <a:off x="3897799" y="5087328"/>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0" name="Google Shape;150;p16"/>
          <p:cNvSpPr txBox="1">
            <a:spLocks noGrp="1"/>
          </p:cNvSpPr>
          <p:nvPr>
            <p:ph type="body" idx="4"/>
          </p:nvPr>
        </p:nvSpPr>
        <p:spPr>
          <a:xfrm>
            <a:off x="3897799" y="4701908"/>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1" name="Google Shape;151;p16"/>
          <p:cNvSpPr txBox="1">
            <a:spLocks noGrp="1"/>
          </p:cNvSpPr>
          <p:nvPr>
            <p:ph type="body" idx="5"/>
          </p:nvPr>
        </p:nvSpPr>
        <p:spPr>
          <a:xfrm>
            <a:off x="9001711" y="5087328"/>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2" name="Google Shape;152;p16"/>
          <p:cNvSpPr txBox="1">
            <a:spLocks noGrp="1"/>
          </p:cNvSpPr>
          <p:nvPr>
            <p:ph type="body" idx="6"/>
          </p:nvPr>
        </p:nvSpPr>
        <p:spPr>
          <a:xfrm>
            <a:off x="9001711" y="4701908"/>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3" name="Google Shape;153;p16"/>
          <p:cNvSpPr txBox="1">
            <a:spLocks noGrp="1"/>
          </p:cNvSpPr>
          <p:nvPr>
            <p:ph type="body" idx="7"/>
          </p:nvPr>
        </p:nvSpPr>
        <p:spPr>
          <a:xfrm>
            <a:off x="6438143" y="2934856"/>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4" name="Google Shape;154;p16"/>
          <p:cNvSpPr txBox="1">
            <a:spLocks noGrp="1"/>
          </p:cNvSpPr>
          <p:nvPr>
            <p:ph type="body" idx="8"/>
          </p:nvPr>
        </p:nvSpPr>
        <p:spPr>
          <a:xfrm>
            <a:off x="6438143" y="2568686"/>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55" name="Google Shape;155;p16"/>
          <p:cNvCxnSpPr/>
          <p:nvPr/>
        </p:nvCxnSpPr>
        <p:spPr>
          <a:xfrm>
            <a:off x="967689" y="3968780"/>
            <a:ext cx="10275477" cy="0"/>
          </a:xfrm>
          <a:prstGeom prst="straightConnector1">
            <a:avLst/>
          </a:prstGeom>
          <a:noFill/>
          <a:ln w="165100" cap="flat" cmpd="sng">
            <a:solidFill>
              <a:schemeClr val="accent3"/>
            </a:solidFill>
            <a:prstDash val="solid"/>
            <a:miter lim="800000"/>
            <a:headEnd type="none" w="sm" len="sm"/>
            <a:tailEnd type="none" w="sm" len="sm"/>
          </a:ln>
        </p:spPr>
      </p:cxnSp>
      <p:sp>
        <p:nvSpPr>
          <p:cNvPr id="156" name="Google Shape;156;p16"/>
          <p:cNvSpPr/>
          <p:nvPr/>
        </p:nvSpPr>
        <p:spPr>
          <a:xfrm>
            <a:off x="964323" y="3883241"/>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7" name="Google Shape;157;p16"/>
          <p:cNvSpPr/>
          <p:nvPr/>
        </p:nvSpPr>
        <p:spPr>
          <a:xfrm>
            <a:off x="3531590" y="3892012"/>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8" name="Google Shape;158;p16"/>
          <p:cNvSpPr/>
          <p:nvPr/>
        </p:nvSpPr>
        <p:spPr>
          <a:xfrm>
            <a:off x="6098857" y="3883241"/>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9" name="Google Shape;159;p16"/>
          <p:cNvSpPr/>
          <p:nvPr/>
        </p:nvSpPr>
        <p:spPr>
          <a:xfrm>
            <a:off x="8666124" y="3892012"/>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0" name="Google Shape;160;p16"/>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16"/>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16"/>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3768">
          <p15:clr>
            <a:srgbClr val="FBAE40"/>
          </p15:clr>
        </p15:guide>
        <p15:guide id="9" orient="horz" pos="552">
          <p15:clr>
            <a:srgbClr val="FBAE40"/>
          </p15:clr>
        </p15:guide>
        <p15:guide id="10" orient="horz" pos="1512">
          <p15:clr>
            <a:srgbClr val="FBAE40"/>
          </p15:clr>
        </p15:guide>
        <p15:guide id="11" orient="horz" pos="283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 Col">
  <p:cSld name="2 Col">
    <p:bg>
      <p:bgPr>
        <a:solidFill>
          <a:schemeClr val="lt1"/>
        </a:solidFill>
        <a:effectLst/>
      </p:bgPr>
    </p:bg>
    <p:spTree>
      <p:nvGrpSpPr>
        <p:cNvPr id="1" name="Shape 163"/>
        <p:cNvGrpSpPr/>
        <p:nvPr/>
      </p:nvGrpSpPr>
      <p:grpSpPr>
        <a:xfrm>
          <a:off x="0" y="0"/>
          <a:ext cx="0" cy="0"/>
          <a:chOff x="0" y="0"/>
          <a:chExt cx="0" cy="0"/>
        </a:xfrm>
      </p:grpSpPr>
      <p:grpSp>
        <p:nvGrpSpPr>
          <p:cNvPr id="164" name="Google Shape;164;p17"/>
          <p:cNvGrpSpPr/>
          <p:nvPr/>
        </p:nvGrpSpPr>
        <p:grpSpPr>
          <a:xfrm rot="5400000" flipH="1">
            <a:off x="0" y="3900132"/>
            <a:ext cx="2959226" cy="2959226"/>
            <a:chOff x="0" y="12289"/>
            <a:chExt cx="3550" cy="3551"/>
          </a:xfrm>
        </p:grpSpPr>
        <p:sp>
          <p:nvSpPr>
            <p:cNvPr id="165" name="Google Shape;165;p17"/>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6" name="Google Shape;166;p17"/>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7" name="Google Shape;167;p17"/>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68" name="Google Shape;168;p17"/>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69" name="Google Shape;169;p17"/>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70" name="Google Shape;170;p17"/>
          <p:cNvSpPr txBox="1">
            <a:spLocks noGrp="1"/>
          </p:cNvSpPr>
          <p:nvPr>
            <p:ph type="body" idx="1"/>
          </p:nvPr>
        </p:nvSpPr>
        <p:spPr>
          <a:xfrm>
            <a:off x="964023" y="2300984"/>
            <a:ext cx="4827178"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1" name="Google Shape;171;p17"/>
          <p:cNvSpPr txBox="1">
            <a:spLocks noGrp="1"/>
          </p:cNvSpPr>
          <p:nvPr>
            <p:ph type="body" idx="2"/>
          </p:nvPr>
        </p:nvSpPr>
        <p:spPr>
          <a:xfrm>
            <a:off x="6362700" y="2300984"/>
            <a:ext cx="4764829"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2" name="Google Shape;172;p17"/>
          <p:cNvSpPr txBox="1">
            <a:spLocks noGrp="1"/>
          </p:cNvSpPr>
          <p:nvPr>
            <p:ph type="body" idx="3"/>
          </p:nvPr>
        </p:nvSpPr>
        <p:spPr>
          <a:xfrm>
            <a:off x="964023" y="2799146"/>
            <a:ext cx="4827178"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3" name="Google Shape;173;p17"/>
          <p:cNvSpPr txBox="1">
            <a:spLocks noGrp="1"/>
          </p:cNvSpPr>
          <p:nvPr>
            <p:ph type="body" idx="4"/>
          </p:nvPr>
        </p:nvSpPr>
        <p:spPr>
          <a:xfrm>
            <a:off x="6362700" y="2799146"/>
            <a:ext cx="4756241"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74" name="Google Shape;174;p17"/>
          <p:cNvCxnSpPr/>
          <p:nvPr/>
        </p:nvCxnSpPr>
        <p:spPr>
          <a:xfrm>
            <a:off x="63627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75" name="Google Shape;175;p17"/>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17"/>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17"/>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 col">
  <p:cSld name="3 col">
    <p:bg>
      <p:bgPr>
        <a:solidFill>
          <a:schemeClr val="lt1"/>
        </a:solidFill>
        <a:effectLst/>
      </p:bgPr>
    </p:bg>
    <p:spTree>
      <p:nvGrpSpPr>
        <p:cNvPr id="1" name="Shape 178"/>
        <p:cNvGrpSpPr/>
        <p:nvPr/>
      </p:nvGrpSpPr>
      <p:grpSpPr>
        <a:xfrm>
          <a:off x="0" y="0"/>
          <a:ext cx="0" cy="0"/>
          <a:chOff x="0" y="0"/>
          <a:chExt cx="0" cy="0"/>
        </a:xfrm>
      </p:grpSpPr>
      <p:grpSp>
        <p:nvGrpSpPr>
          <p:cNvPr id="179" name="Google Shape;179;p18"/>
          <p:cNvGrpSpPr/>
          <p:nvPr/>
        </p:nvGrpSpPr>
        <p:grpSpPr>
          <a:xfrm rot="5400000" flipH="1">
            <a:off x="0" y="3900132"/>
            <a:ext cx="2959226" cy="2959226"/>
            <a:chOff x="0" y="12289"/>
            <a:chExt cx="3550" cy="3551"/>
          </a:xfrm>
        </p:grpSpPr>
        <p:sp>
          <p:nvSpPr>
            <p:cNvPr id="180" name="Google Shape;180;p18"/>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81" name="Google Shape;181;p18"/>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82" name="Google Shape;182;p18"/>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83" name="Google Shape;183;p18"/>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84" name="Google Shape;184;p18"/>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85" name="Google Shape;185;p18"/>
          <p:cNvSpPr txBox="1">
            <a:spLocks noGrp="1"/>
          </p:cNvSpPr>
          <p:nvPr>
            <p:ph type="body" idx="1"/>
          </p:nvPr>
        </p:nvSpPr>
        <p:spPr>
          <a:xfrm>
            <a:off x="952500"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86" name="Google Shape;186;p18"/>
          <p:cNvSpPr txBox="1">
            <a:spLocks noGrp="1"/>
          </p:cNvSpPr>
          <p:nvPr>
            <p:ph type="body" idx="2"/>
          </p:nvPr>
        </p:nvSpPr>
        <p:spPr>
          <a:xfrm>
            <a:off x="952500" y="2799146"/>
            <a:ext cx="3036477"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7" name="Google Shape;187;p18"/>
          <p:cNvSpPr txBox="1">
            <a:spLocks noGrp="1"/>
          </p:cNvSpPr>
          <p:nvPr>
            <p:ph type="body" idx="3"/>
          </p:nvPr>
        </p:nvSpPr>
        <p:spPr>
          <a:xfrm>
            <a:off x="4569372"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88" name="Google Shape;188;p18"/>
          <p:cNvSpPr txBox="1">
            <a:spLocks noGrp="1"/>
          </p:cNvSpPr>
          <p:nvPr>
            <p:ph type="body" idx="4"/>
          </p:nvPr>
        </p:nvSpPr>
        <p:spPr>
          <a:xfrm>
            <a:off x="4569372" y="2799146"/>
            <a:ext cx="3050628"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9" name="Google Shape;189;p18"/>
          <p:cNvSpPr txBox="1">
            <a:spLocks noGrp="1"/>
          </p:cNvSpPr>
          <p:nvPr>
            <p:ph type="body" idx="5"/>
          </p:nvPr>
        </p:nvSpPr>
        <p:spPr>
          <a:xfrm>
            <a:off x="8187017"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90" name="Google Shape;190;p18"/>
          <p:cNvSpPr txBox="1">
            <a:spLocks noGrp="1"/>
          </p:cNvSpPr>
          <p:nvPr>
            <p:ph type="body" idx="6"/>
          </p:nvPr>
        </p:nvSpPr>
        <p:spPr>
          <a:xfrm>
            <a:off x="8187017" y="2799146"/>
            <a:ext cx="3036477"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91" name="Google Shape;191;p18"/>
          <p:cNvCxnSpPr/>
          <p:nvPr/>
        </p:nvCxnSpPr>
        <p:spPr>
          <a:xfrm>
            <a:off x="4569372" y="1939108"/>
            <a:ext cx="2133600" cy="3992"/>
          </a:xfrm>
          <a:prstGeom prst="straightConnector1">
            <a:avLst/>
          </a:prstGeom>
          <a:noFill/>
          <a:ln w="101600" cap="flat" cmpd="sng">
            <a:solidFill>
              <a:schemeClr val="lt2"/>
            </a:solidFill>
            <a:prstDash val="solid"/>
            <a:miter lim="800000"/>
            <a:headEnd type="none" w="sm" len="sm"/>
            <a:tailEnd type="none" w="sm" len="sm"/>
          </a:ln>
        </p:spPr>
      </p:cxnSp>
      <p:cxnSp>
        <p:nvCxnSpPr>
          <p:cNvPr id="192" name="Google Shape;192;p18"/>
          <p:cNvCxnSpPr/>
          <p:nvPr/>
        </p:nvCxnSpPr>
        <p:spPr>
          <a:xfrm>
            <a:off x="8187017"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93" name="Google Shape;193;p18"/>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18"/>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18"/>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520">
          <p15:clr>
            <a:srgbClr val="FBAE40"/>
          </p15:clr>
        </p15:guide>
        <p15:guide id="4" pos="5160">
          <p15:clr>
            <a:srgbClr val="FBAE40"/>
          </p15:clr>
        </p15:guide>
        <p15:guide id="5" orient="horz" pos="1224">
          <p15:clr>
            <a:srgbClr val="FBAE40"/>
          </p15:clr>
        </p15:guide>
        <p15:guide id="6" orient="horz" pos="1440">
          <p15:clr>
            <a:srgbClr val="FBAE40"/>
          </p15:clr>
        </p15:guide>
        <p15:guide id="7" orient="horz" pos="552">
          <p15:clr>
            <a:srgbClr val="FBAE40"/>
          </p15:clr>
        </p15:guide>
        <p15:guide id="8" pos="4800">
          <p15:clr>
            <a:srgbClr val="FBAE40"/>
          </p15:clr>
        </p15:guide>
        <p15:guide id="9" pos="2880">
          <p15:clr>
            <a:srgbClr val="FBAE40"/>
          </p15:clr>
        </p15:guide>
        <p15:guide id="10" orient="horz" pos="17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 You">
  <p:cSld name="Thank You">
    <p:bg>
      <p:bgPr>
        <a:solidFill>
          <a:schemeClr val="lt1"/>
        </a:solidFill>
        <a:effectLst/>
      </p:bgPr>
    </p:bg>
    <p:spTree>
      <p:nvGrpSpPr>
        <p:cNvPr id="1" name="Shape 196"/>
        <p:cNvGrpSpPr/>
        <p:nvPr/>
      </p:nvGrpSpPr>
      <p:grpSpPr>
        <a:xfrm>
          <a:off x="0" y="0"/>
          <a:ext cx="0" cy="0"/>
          <a:chOff x="0" y="0"/>
          <a:chExt cx="0" cy="0"/>
        </a:xfrm>
      </p:grpSpPr>
      <p:sp>
        <p:nvSpPr>
          <p:cNvPr id="197" name="Google Shape;197;p19"/>
          <p:cNvSpPr txBox="1">
            <a:spLocks noGrp="1"/>
          </p:cNvSpPr>
          <p:nvPr>
            <p:ph type="body" idx="1"/>
          </p:nvPr>
        </p:nvSpPr>
        <p:spPr>
          <a:xfrm>
            <a:off x="6896100" y="5102063"/>
            <a:ext cx="4914900" cy="588795"/>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1000"/>
              </a:spcBef>
              <a:spcAft>
                <a:spcPts val="0"/>
              </a:spcAft>
              <a:buClr>
                <a:schemeClr val="lt2"/>
              </a:buClr>
              <a:buSzPts val="1600"/>
              <a:buNone/>
              <a:defRPr sz="1600" b="0" i="0">
                <a:solidFill>
                  <a:schemeClr val="lt2"/>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8" name="Google Shape;198;p19"/>
          <p:cNvSpPr txBox="1">
            <a:spLocks noGrp="1"/>
          </p:cNvSpPr>
          <p:nvPr>
            <p:ph type="subTitle" idx="2"/>
          </p:nvPr>
        </p:nvSpPr>
        <p:spPr>
          <a:xfrm>
            <a:off x="6907623" y="3591098"/>
            <a:ext cx="4903377" cy="1057791"/>
          </a:xfrm>
          <a:prstGeom prst="rect">
            <a:avLst/>
          </a:prstGeom>
          <a:noFill/>
          <a:ln>
            <a:noFill/>
          </a:ln>
        </p:spPr>
        <p:txBody>
          <a:bodyPr spcFirstLastPara="1" wrap="square" lIns="0" tIns="0" rIns="0" bIns="0" anchor="t" anchorCtr="0">
            <a:normAutofit/>
          </a:bodyPr>
          <a:lstStyle>
            <a:lvl1pPr lvl="0" algn="l">
              <a:lnSpc>
                <a:spcPct val="90000"/>
              </a:lnSpc>
              <a:spcBef>
                <a:spcPts val="1000"/>
              </a:spcBef>
              <a:spcAft>
                <a:spcPts val="0"/>
              </a:spcAft>
              <a:buClr>
                <a:schemeClr val="dk1"/>
              </a:buClr>
              <a:buSzPts val="1600"/>
              <a:buNone/>
              <a:defRPr sz="1600" b="0" i="0">
                <a:solidFill>
                  <a:schemeClr val="dk1"/>
                </a:solidFill>
                <a:latin typeface="Libre Franklin"/>
                <a:ea typeface="Libre Franklin"/>
                <a:cs typeface="Libre Franklin"/>
                <a:sym typeface="Libre Franklin"/>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99" name="Google Shape;199;p19"/>
          <p:cNvSpPr txBox="1">
            <a:spLocks noGrp="1"/>
          </p:cNvSpPr>
          <p:nvPr>
            <p:ph type="title"/>
          </p:nvPr>
        </p:nvSpPr>
        <p:spPr>
          <a:xfrm>
            <a:off x="6907623" y="2173658"/>
            <a:ext cx="49033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00" name="Google Shape;200;p19"/>
          <p:cNvCxnSpPr/>
          <p:nvPr/>
        </p:nvCxnSpPr>
        <p:spPr>
          <a:xfrm>
            <a:off x="6896100" y="3233703"/>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201" name="Google Shape;201;p19"/>
          <p:cNvSpPr>
            <a:spLocks noGrp="1"/>
          </p:cNvSpPr>
          <p:nvPr>
            <p:ph type="pic" idx="3"/>
          </p:nvPr>
        </p:nvSpPr>
        <p:spPr>
          <a:xfrm>
            <a:off x="0" y="0"/>
            <a:ext cx="6096000" cy="6858000"/>
          </a:xfrm>
          <a:prstGeom prst="rect">
            <a:avLst/>
          </a:prstGeom>
          <a:noFill/>
          <a:ln>
            <a:noFill/>
          </a:ln>
        </p:spPr>
      </p:sp>
      <p:grpSp>
        <p:nvGrpSpPr>
          <p:cNvPr id="202" name="Google Shape;202;p19"/>
          <p:cNvGrpSpPr/>
          <p:nvPr/>
        </p:nvGrpSpPr>
        <p:grpSpPr>
          <a:xfrm rot="10800000">
            <a:off x="8870040" y="0"/>
            <a:ext cx="3325208" cy="3325208"/>
            <a:chOff x="0" y="12289"/>
            <a:chExt cx="3550" cy="3551"/>
          </a:xfrm>
        </p:grpSpPr>
        <p:sp>
          <p:nvSpPr>
            <p:cNvPr id="203" name="Google Shape;203;p19"/>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4" name="Google Shape;204;p19"/>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5" name="Google Shape;205;p19"/>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xmlns:p15="http://schemas.microsoft.com/office/powerpoint/2012/main">
        <p15:guide id="1" pos="6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Introduction">
  <p:cSld name="Introduction">
    <p:spTree>
      <p:nvGrpSpPr>
        <p:cNvPr id="1" name="Shape 23"/>
        <p:cNvGrpSpPr/>
        <p:nvPr/>
      </p:nvGrpSpPr>
      <p:grpSpPr>
        <a:xfrm>
          <a:off x="0" y="0"/>
          <a:ext cx="0" cy="0"/>
          <a:chOff x="0" y="0"/>
          <a:chExt cx="0" cy="0"/>
        </a:xfrm>
      </p:grpSpPr>
      <p:grpSp>
        <p:nvGrpSpPr>
          <p:cNvPr id="24" name="Google Shape;24;p8"/>
          <p:cNvGrpSpPr/>
          <p:nvPr/>
        </p:nvGrpSpPr>
        <p:grpSpPr>
          <a:xfrm rot="5400000" flipH="1">
            <a:off x="0" y="3900132"/>
            <a:ext cx="2959226" cy="2959226"/>
            <a:chOff x="0" y="12289"/>
            <a:chExt cx="3550" cy="3551"/>
          </a:xfrm>
        </p:grpSpPr>
        <p:sp>
          <p:nvSpPr>
            <p:cNvPr id="25" name="Google Shape;25;p8"/>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6" name="Google Shape;26;p8"/>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7" name="Google Shape;27;p8"/>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28" name="Google Shape;28;p8"/>
          <p:cNvSpPr>
            <a:spLocks noGrp="1"/>
          </p:cNvSpPr>
          <p:nvPr>
            <p:ph type="pic" idx="2"/>
          </p:nvPr>
        </p:nvSpPr>
        <p:spPr>
          <a:xfrm>
            <a:off x="6096000" y="-22543"/>
            <a:ext cx="6096000" cy="6903086"/>
          </a:xfrm>
          <a:prstGeom prst="rect">
            <a:avLst/>
          </a:prstGeom>
          <a:noFill/>
          <a:ln>
            <a:noFill/>
          </a:ln>
        </p:spPr>
      </p:sp>
      <p:sp>
        <p:nvSpPr>
          <p:cNvPr id="29" name="Google Shape;29;p8"/>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30" name="Google Shape;30;p8"/>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31" name="Google Shape;31;p8"/>
          <p:cNvSpPr txBox="1">
            <a:spLocks noGrp="1"/>
          </p:cNvSpPr>
          <p:nvPr>
            <p:ph type="body" idx="1"/>
          </p:nvPr>
        </p:nvSpPr>
        <p:spPr>
          <a:xfrm>
            <a:off x="952499" y="2289363"/>
            <a:ext cx="4572001" cy="27952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600"/>
              <a:buNone/>
              <a:defRPr sz="16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 name="Google Shape;32;p8"/>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8"/>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8"/>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3480">
          <p15:clr>
            <a:srgbClr val="FBAE40"/>
          </p15:clr>
        </p15:guide>
        <p15:guide id="3" orient="horz" pos="1440">
          <p15:clr>
            <a:srgbClr val="FBAE40"/>
          </p15:clr>
        </p15:guide>
        <p15:guide id="4" orient="horz" pos="1224">
          <p15:clr>
            <a:srgbClr val="FBAE40"/>
          </p15:clr>
        </p15:guide>
        <p15:guide id="5" orient="horz" pos="5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mmary ">
  <p:cSld name="Summary ">
    <p:bg>
      <p:bgPr>
        <a:solidFill>
          <a:schemeClr val="lt1"/>
        </a:solidFill>
        <a:effectLst/>
      </p:bgPr>
    </p:bg>
    <p:spTree>
      <p:nvGrpSpPr>
        <p:cNvPr id="1" name="Shape 35"/>
        <p:cNvGrpSpPr/>
        <p:nvPr/>
      </p:nvGrpSpPr>
      <p:grpSpPr>
        <a:xfrm>
          <a:off x="0" y="0"/>
          <a:ext cx="0" cy="0"/>
          <a:chOff x="0" y="0"/>
          <a:chExt cx="0" cy="0"/>
        </a:xfrm>
      </p:grpSpPr>
      <p:sp>
        <p:nvSpPr>
          <p:cNvPr id="36" name="Google Shape;36;p9"/>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37" name="Google Shape;37;p9"/>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38" name="Google Shape;38;p9"/>
          <p:cNvSpPr txBox="1">
            <a:spLocks noGrp="1"/>
          </p:cNvSpPr>
          <p:nvPr>
            <p:ph type="body" idx="1"/>
          </p:nvPr>
        </p:nvSpPr>
        <p:spPr>
          <a:xfrm>
            <a:off x="952500"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grpSp>
        <p:nvGrpSpPr>
          <p:cNvPr id="39" name="Google Shape;39;p9"/>
          <p:cNvGrpSpPr/>
          <p:nvPr/>
        </p:nvGrpSpPr>
        <p:grpSpPr>
          <a:xfrm rot="10800000">
            <a:off x="8870040" y="0"/>
            <a:ext cx="3325208" cy="3325208"/>
            <a:chOff x="0" y="12289"/>
            <a:chExt cx="3550" cy="3551"/>
          </a:xfrm>
        </p:grpSpPr>
        <p:sp>
          <p:nvSpPr>
            <p:cNvPr id="40" name="Google Shape;40;p9"/>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41" name="Google Shape;41;p9"/>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42" name="Google Shape;42;p9"/>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43" name="Google Shape;43;p9"/>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 name="Google Shape;44;p9"/>
          <p:cNvSpPr txBox="1">
            <a:spLocks noGrp="1"/>
          </p:cNvSpPr>
          <p:nvPr>
            <p:ph type="body" idx="3"/>
          </p:nvPr>
        </p:nvSpPr>
        <p:spPr>
          <a:xfrm>
            <a:off x="953655" y="3841846"/>
            <a:ext cx="4838700" cy="636754"/>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9"/>
          <p:cNvSpPr txBox="1">
            <a:spLocks noGrp="1"/>
          </p:cNvSpPr>
          <p:nvPr>
            <p:ph type="body" idx="4"/>
          </p:nvPr>
        </p:nvSpPr>
        <p:spPr>
          <a:xfrm>
            <a:off x="953655"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6" name="Google Shape;46;p9"/>
          <p:cNvSpPr txBox="1">
            <a:spLocks noGrp="1"/>
          </p:cNvSpPr>
          <p:nvPr>
            <p:ph type="body" idx="5"/>
          </p:nvPr>
        </p:nvSpPr>
        <p:spPr>
          <a:xfrm>
            <a:off x="952500" y="5017901"/>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7" name="Google Shape;47;p9"/>
          <p:cNvSpPr txBox="1">
            <a:spLocks noGrp="1"/>
          </p:cNvSpPr>
          <p:nvPr>
            <p:ph type="body" idx="6"/>
          </p:nvPr>
        </p:nvSpPr>
        <p:spPr>
          <a:xfrm>
            <a:off x="952500" y="4646997"/>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8" name="Google Shape;48;p9"/>
          <p:cNvSpPr txBox="1">
            <a:spLocks noGrp="1"/>
          </p:cNvSpPr>
          <p:nvPr>
            <p:ph type="body" idx="7"/>
          </p:nvPr>
        </p:nvSpPr>
        <p:spPr>
          <a:xfrm>
            <a:off x="6399647"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9" name="Google Shape;49;p9"/>
          <p:cNvSpPr txBox="1">
            <a:spLocks noGrp="1"/>
          </p:cNvSpPr>
          <p:nvPr>
            <p:ph type="body" idx="8"/>
          </p:nvPr>
        </p:nvSpPr>
        <p:spPr>
          <a:xfrm>
            <a:off x="6399647"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0" name="Google Shape;50;p9"/>
          <p:cNvSpPr txBox="1">
            <a:spLocks noGrp="1"/>
          </p:cNvSpPr>
          <p:nvPr>
            <p:ph type="body" idx="9"/>
          </p:nvPr>
        </p:nvSpPr>
        <p:spPr>
          <a:xfrm>
            <a:off x="6399647" y="3841846"/>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1" name="Google Shape;51;p9"/>
          <p:cNvSpPr txBox="1">
            <a:spLocks noGrp="1"/>
          </p:cNvSpPr>
          <p:nvPr>
            <p:ph type="body" idx="13"/>
          </p:nvPr>
        </p:nvSpPr>
        <p:spPr>
          <a:xfrm>
            <a:off x="6399647"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2" name="Google Shape;52;p9"/>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9"/>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55"/>
        <p:cNvGrpSpPr/>
        <p:nvPr/>
      </p:nvGrpSpPr>
      <p:grpSpPr>
        <a:xfrm>
          <a:off x="0" y="0"/>
          <a:ext cx="0" cy="0"/>
          <a:chOff x="0" y="0"/>
          <a:chExt cx="0" cy="0"/>
        </a:xfrm>
      </p:grpSpPr>
      <p:grpSp>
        <p:nvGrpSpPr>
          <p:cNvPr id="56" name="Google Shape;56;p10"/>
          <p:cNvGrpSpPr/>
          <p:nvPr/>
        </p:nvGrpSpPr>
        <p:grpSpPr>
          <a:xfrm>
            <a:off x="6362700" y="0"/>
            <a:ext cx="5829298" cy="3235602"/>
            <a:chOff x="5612972" y="1"/>
            <a:chExt cx="6615961" cy="3672246"/>
          </a:xfrm>
        </p:grpSpPr>
        <p:sp>
          <p:nvSpPr>
            <p:cNvPr id="57" name="Google Shape;57;p10"/>
            <p:cNvSpPr/>
            <p:nvPr/>
          </p:nvSpPr>
          <p:spPr>
            <a:xfrm>
              <a:off x="5612972" y="1"/>
              <a:ext cx="4408998" cy="3672246"/>
            </a:xfrm>
            <a:custGeom>
              <a:avLst/>
              <a:gdLst/>
              <a:ahLst/>
              <a:cxnLst/>
              <a:rect l="l" t="t" r="r" b="b"/>
              <a:pathLst>
                <a:path w="3578" h="2980" extrusionOk="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58" name="Google Shape;58;p10"/>
            <p:cNvSpPr/>
            <p:nvPr/>
          </p:nvSpPr>
          <p:spPr>
            <a:xfrm>
              <a:off x="6341233" y="1463970"/>
              <a:ext cx="2208196" cy="2208277"/>
            </a:xfrm>
            <a:custGeom>
              <a:avLst/>
              <a:gdLst/>
              <a:ahLst/>
              <a:cxnLst/>
              <a:rect l="l" t="t" r="r" b="b"/>
              <a:pathLst>
                <a:path w="1792" h="1792" extrusionOk="0">
                  <a:moveTo>
                    <a:pt x="597" y="0"/>
                  </a:moveTo>
                  <a:lnTo>
                    <a:pt x="0" y="598"/>
                  </a:lnTo>
                  <a:lnTo>
                    <a:pt x="1195" y="1792"/>
                  </a:lnTo>
                  <a:lnTo>
                    <a:pt x="1792" y="1195"/>
                  </a:lnTo>
                  <a:lnTo>
                    <a:pt x="597"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59" name="Google Shape;59;p10"/>
            <p:cNvSpPr/>
            <p:nvPr/>
          </p:nvSpPr>
          <p:spPr>
            <a:xfrm>
              <a:off x="8555590" y="1"/>
              <a:ext cx="1457754" cy="729520"/>
            </a:xfrm>
            <a:custGeom>
              <a:avLst/>
              <a:gdLst/>
              <a:ahLst/>
              <a:cxnLst/>
              <a:rect l="l" t="t" r="r" b="b"/>
              <a:pathLst>
                <a:path w="1183" h="592" extrusionOk="0">
                  <a:moveTo>
                    <a:pt x="1183" y="0"/>
                  </a:moveTo>
                  <a:lnTo>
                    <a:pt x="0" y="0"/>
                  </a:lnTo>
                  <a:lnTo>
                    <a:pt x="591" y="591"/>
                  </a:lnTo>
                  <a:lnTo>
                    <a:pt x="1183"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60" name="Google Shape;60;p10"/>
            <p:cNvSpPr/>
            <p:nvPr/>
          </p:nvSpPr>
          <p:spPr>
            <a:xfrm>
              <a:off x="7076887" y="728289"/>
              <a:ext cx="2208196" cy="2208277"/>
            </a:xfrm>
            <a:custGeom>
              <a:avLst/>
              <a:gdLst/>
              <a:ahLst/>
              <a:cxnLst/>
              <a:rect l="l" t="t" r="r" b="b"/>
              <a:pathLst>
                <a:path w="1792" h="1792" extrusionOk="0">
                  <a:moveTo>
                    <a:pt x="598" y="0"/>
                  </a:moveTo>
                  <a:lnTo>
                    <a:pt x="0" y="597"/>
                  </a:lnTo>
                  <a:lnTo>
                    <a:pt x="1195" y="1792"/>
                  </a:lnTo>
                  <a:lnTo>
                    <a:pt x="1792" y="1195"/>
                  </a:lnTo>
                  <a:lnTo>
                    <a:pt x="59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61" name="Google Shape;61;p10"/>
            <p:cNvSpPr/>
            <p:nvPr/>
          </p:nvSpPr>
          <p:spPr>
            <a:xfrm>
              <a:off x="9285083" y="728289"/>
              <a:ext cx="2943850" cy="2943958"/>
            </a:xfrm>
            <a:custGeom>
              <a:avLst/>
              <a:gdLst/>
              <a:ahLst/>
              <a:cxnLst/>
              <a:rect l="l" t="t" r="r" b="b"/>
              <a:pathLst>
                <a:path w="2389" h="2389" extrusionOk="0">
                  <a:moveTo>
                    <a:pt x="2389" y="1195"/>
                  </a:moveTo>
                  <a:lnTo>
                    <a:pt x="1194" y="0"/>
                  </a:lnTo>
                  <a:lnTo>
                    <a:pt x="0" y="1195"/>
                  </a:lnTo>
                  <a:lnTo>
                    <a:pt x="1194" y="2389"/>
                  </a:lnTo>
                  <a:lnTo>
                    <a:pt x="2389" y="1195"/>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62" name="Google Shape;62;p10"/>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63" name="Google Shape;63;p10"/>
          <p:cNvCxnSpPr/>
          <p:nvPr/>
        </p:nvCxnSpPr>
        <p:spPr>
          <a:xfrm>
            <a:off x="952500" y="1934655"/>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64" name="Google Shape;64;p10"/>
          <p:cNvSpPr txBox="1">
            <a:spLocks noGrp="1"/>
          </p:cNvSpPr>
          <p:nvPr>
            <p:ph type="body" idx="1"/>
          </p:nvPr>
        </p:nvSpPr>
        <p:spPr>
          <a:xfrm>
            <a:off x="952500" y="2818296"/>
            <a:ext cx="2133600"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5" name="Google Shape;65;p10"/>
          <p:cNvSpPr txBox="1">
            <a:spLocks noGrp="1"/>
          </p:cNvSpPr>
          <p:nvPr>
            <p:ph type="body" idx="2"/>
          </p:nvPr>
        </p:nvSpPr>
        <p:spPr>
          <a:xfrm>
            <a:off x="952500" y="2209800"/>
            <a:ext cx="2133600"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66" name="Google Shape;66;p10"/>
          <p:cNvCxnSpPr/>
          <p:nvPr/>
        </p:nvCxnSpPr>
        <p:spPr>
          <a:xfrm>
            <a:off x="3663043"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67" name="Google Shape;67;p10"/>
          <p:cNvSpPr txBox="1">
            <a:spLocks noGrp="1"/>
          </p:cNvSpPr>
          <p:nvPr>
            <p:ph type="body" idx="3"/>
          </p:nvPr>
        </p:nvSpPr>
        <p:spPr>
          <a:xfrm>
            <a:off x="3663042" y="2818296"/>
            <a:ext cx="2128157"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8" name="Google Shape;68;p10"/>
          <p:cNvSpPr txBox="1">
            <a:spLocks noGrp="1"/>
          </p:cNvSpPr>
          <p:nvPr>
            <p:ph type="body" idx="4"/>
          </p:nvPr>
        </p:nvSpPr>
        <p:spPr>
          <a:xfrm>
            <a:off x="3663042" y="2209800"/>
            <a:ext cx="2128157"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69" name="Google Shape;69;p10"/>
          <p:cNvCxnSpPr/>
          <p:nvPr/>
        </p:nvCxnSpPr>
        <p:spPr>
          <a:xfrm>
            <a:off x="952500" y="4248119"/>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0" name="Google Shape;70;p10"/>
          <p:cNvSpPr txBox="1">
            <a:spLocks noGrp="1"/>
          </p:cNvSpPr>
          <p:nvPr>
            <p:ph type="body" idx="5"/>
          </p:nvPr>
        </p:nvSpPr>
        <p:spPr>
          <a:xfrm>
            <a:off x="952500" y="5131299"/>
            <a:ext cx="2133600"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1" name="Google Shape;71;p10"/>
          <p:cNvSpPr txBox="1">
            <a:spLocks noGrp="1"/>
          </p:cNvSpPr>
          <p:nvPr>
            <p:ph type="body" idx="6"/>
          </p:nvPr>
        </p:nvSpPr>
        <p:spPr>
          <a:xfrm>
            <a:off x="952500" y="4522803"/>
            <a:ext cx="2133600"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72" name="Google Shape;72;p10"/>
          <p:cNvCxnSpPr/>
          <p:nvPr/>
        </p:nvCxnSpPr>
        <p:spPr>
          <a:xfrm>
            <a:off x="3663043" y="4252111"/>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3" name="Google Shape;73;p10"/>
          <p:cNvSpPr txBox="1">
            <a:spLocks noGrp="1"/>
          </p:cNvSpPr>
          <p:nvPr>
            <p:ph type="body" idx="7"/>
          </p:nvPr>
        </p:nvSpPr>
        <p:spPr>
          <a:xfrm>
            <a:off x="3663042" y="5131299"/>
            <a:ext cx="2128157"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4" name="Google Shape;74;p10"/>
          <p:cNvSpPr txBox="1">
            <a:spLocks noGrp="1"/>
          </p:cNvSpPr>
          <p:nvPr>
            <p:ph type="body" idx="8"/>
          </p:nvPr>
        </p:nvSpPr>
        <p:spPr>
          <a:xfrm>
            <a:off x="3663042" y="4522803"/>
            <a:ext cx="2128157"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75" name="Google Shape;75;p10"/>
          <p:cNvCxnSpPr/>
          <p:nvPr/>
        </p:nvCxnSpPr>
        <p:spPr>
          <a:xfrm>
            <a:off x="6367055" y="4252111"/>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6" name="Google Shape;76;p10"/>
          <p:cNvSpPr txBox="1">
            <a:spLocks noGrp="1"/>
          </p:cNvSpPr>
          <p:nvPr>
            <p:ph type="body" idx="9"/>
          </p:nvPr>
        </p:nvSpPr>
        <p:spPr>
          <a:xfrm>
            <a:off x="6367054" y="5131299"/>
            <a:ext cx="2129245"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7" name="Google Shape;77;p10"/>
          <p:cNvSpPr txBox="1">
            <a:spLocks noGrp="1"/>
          </p:cNvSpPr>
          <p:nvPr>
            <p:ph type="body" idx="13"/>
          </p:nvPr>
        </p:nvSpPr>
        <p:spPr>
          <a:xfrm>
            <a:off x="6367054" y="4522803"/>
            <a:ext cx="2129245"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8" name="Google Shape;78;p10"/>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0"/>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reak">
  <p:cSld name="Break">
    <p:bg>
      <p:bgPr>
        <a:solidFill>
          <a:schemeClr val="lt1"/>
        </a:solidFill>
        <a:effectLst/>
      </p:bgPr>
    </p:bg>
    <p:spTree>
      <p:nvGrpSpPr>
        <p:cNvPr id="1" name="Shape 81"/>
        <p:cNvGrpSpPr/>
        <p:nvPr/>
      </p:nvGrpSpPr>
      <p:grpSpPr>
        <a:xfrm>
          <a:off x="0" y="0"/>
          <a:ext cx="0" cy="0"/>
          <a:chOff x="0" y="0"/>
          <a:chExt cx="0" cy="0"/>
        </a:xfrm>
      </p:grpSpPr>
      <p:sp>
        <p:nvSpPr>
          <p:cNvPr id="82" name="Google Shape;82;p11"/>
          <p:cNvSpPr>
            <a:spLocks noGrp="1"/>
          </p:cNvSpPr>
          <p:nvPr>
            <p:ph type="pic" idx="2"/>
          </p:nvPr>
        </p:nvSpPr>
        <p:spPr>
          <a:xfrm>
            <a:off x="0" y="0"/>
            <a:ext cx="12191998" cy="6858000"/>
          </a:xfrm>
          <a:prstGeom prst="rect">
            <a:avLst/>
          </a:prstGeom>
          <a:solidFill>
            <a:schemeClr val="accent2"/>
          </a:solidFill>
          <a:ln>
            <a:noFill/>
          </a:ln>
        </p:spPr>
      </p:sp>
      <p:sp>
        <p:nvSpPr>
          <p:cNvPr id="83" name="Google Shape;83;p11"/>
          <p:cNvSpPr txBox="1">
            <a:spLocks noGrp="1"/>
          </p:cNvSpPr>
          <p:nvPr>
            <p:ph type="title"/>
          </p:nvPr>
        </p:nvSpPr>
        <p:spPr>
          <a:xfrm>
            <a:off x="7193943" y="3045437"/>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lt1"/>
              </a:buClr>
              <a:buSzPts val="4100"/>
              <a:buFont typeface="Franklin Gothic"/>
              <a:buNone/>
              <a:defRPr sz="4100" b="1" i="0">
                <a:solidFill>
                  <a:schemeClr val="lt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84" name="Google Shape;84;p11"/>
          <p:cNvCxnSpPr/>
          <p:nvPr/>
        </p:nvCxnSpPr>
        <p:spPr>
          <a:xfrm>
            <a:off x="7154721" y="4003877"/>
            <a:ext cx="2133600" cy="3992"/>
          </a:xfrm>
          <a:prstGeom prst="straightConnector1">
            <a:avLst/>
          </a:prstGeom>
          <a:noFill/>
          <a:ln w="101600" cap="flat" cmpd="sng">
            <a:solidFill>
              <a:schemeClr val="lt2"/>
            </a:solidFill>
            <a:prstDash val="solid"/>
            <a:miter lim="800000"/>
            <a:headEnd type="none" w="sm" len="sm"/>
            <a:tailEnd type="none" w="sm" len="sm"/>
          </a:ln>
        </p:spPr>
      </p:cxnSp>
      <p:grpSp>
        <p:nvGrpSpPr>
          <p:cNvPr id="85" name="Google Shape;85;p11"/>
          <p:cNvGrpSpPr/>
          <p:nvPr/>
        </p:nvGrpSpPr>
        <p:grpSpPr>
          <a:xfrm rot="10800000">
            <a:off x="9509760" y="-3"/>
            <a:ext cx="2682238" cy="2682238"/>
            <a:chOff x="0" y="12289"/>
            <a:chExt cx="3550" cy="3551"/>
          </a:xfrm>
        </p:grpSpPr>
        <p:sp>
          <p:nvSpPr>
            <p:cNvPr id="86" name="Google Shape;86;p11"/>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87" name="Google Shape;87;p11"/>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88" name="Google Shape;88;p11"/>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xmlns:p15="http://schemas.microsoft.com/office/powerpoint/2012/main">
        <p15:guide id="1" pos="7104">
          <p15:clr>
            <a:srgbClr val="FBAE40"/>
          </p15:clr>
        </p15:guide>
        <p15:guide id="2" pos="4344">
          <p15:clr>
            <a:srgbClr val="FBAE40"/>
          </p15:clr>
        </p15:guide>
        <p15:guide id="3" pos="4560">
          <p15:clr>
            <a:srgbClr val="FBAE40"/>
          </p15:clr>
        </p15:guide>
        <p15:guide id="4" orient="horz" pos="18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hart">
  <p:cSld name="Chart">
    <p:bg>
      <p:bgPr>
        <a:solidFill>
          <a:schemeClr val="lt1"/>
        </a:solidFill>
        <a:effectLst/>
      </p:bgPr>
    </p:bg>
    <p:spTree>
      <p:nvGrpSpPr>
        <p:cNvPr id="1" name="Shape 89"/>
        <p:cNvGrpSpPr/>
        <p:nvPr/>
      </p:nvGrpSpPr>
      <p:grpSpPr>
        <a:xfrm>
          <a:off x="0" y="0"/>
          <a:ext cx="0" cy="0"/>
          <a:chOff x="0" y="0"/>
          <a:chExt cx="0" cy="0"/>
        </a:xfrm>
      </p:grpSpPr>
      <p:sp>
        <p:nvSpPr>
          <p:cNvPr id="90" name="Google Shape;90;p12"/>
          <p:cNvSpPr>
            <a:spLocks noGrp="1"/>
          </p:cNvSpPr>
          <p:nvPr>
            <p:ph type="chart" idx="2"/>
          </p:nvPr>
        </p:nvSpPr>
        <p:spPr>
          <a:xfrm>
            <a:off x="952500" y="1939108"/>
            <a:ext cx="10352810" cy="411070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Libre Franklin"/>
                <a:ea typeface="Libre Franklin"/>
                <a:cs typeface="Libre Franklin"/>
                <a:sym typeface="Libre Franklin"/>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Libre Franklin"/>
                <a:ea typeface="Libre Franklin"/>
                <a:cs typeface="Libre Franklin"/>
                <a:sym typeface="Libre Franklin"/>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Libre Franklin"/>
                <a:ea typeface="Libre Franklin"/>
                <a:cs typeface="Libre Franklin"/>
                <a:sym typeface="Libre Franklin"/>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5pPr>
            <a:lvl6pPr marR="0" lvl="5"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6pPr>
            <a:lvl7pPr marR="0" lvl="6"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7pPr>
            <a:lvl8pPr marR="0" lvl="7"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8pPr>
            <a:lvl9pPr marR="0" lvl="8"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91" name="Google Shape;91;p12"/>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2"/>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2"/>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2"/>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p:cSld name="Table">
    <p:bg>
      <p:bgPr>
        <a:solidFill>
          <a:schemeClr val="lt1"/>
        </a:solidFill>
        <a:effectLst/>
      </p:bgPr>
    </p:bg>
    <p:spTree>
      <p:nvGrpSpPr>
        <p:cNvPr id="1" name="Shape 95"/>
        <p:cNvGrpSpPr/>
        <p:nvPr/>
      </p:nvGrpSpPr>
      <p:grpSpPr>
        <a:xfrm>
          <a:off x="0" y="0"/>
          <a:ext cx="0" cy="0"/>
          <a:chOff x="0" y="0"/>
          <a:chExt cx="0" cy="0"/>
        </a:xfrm>
      </p:grpSpPr>
      <p:sp>
        <p:nvSpPr>
          <p:cNvPr id="96" name="Google Shape;96;p13"/>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3"/>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3"/>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lt1"/>
        </a:solidFill>
        <a:effectLst/>
      </p:bgPr>
    </p:bg>
    <p:spTree>
      <p:nvGrpSpPr>
        <p:cNvPr id="1" name="Shape 100"/>
        <p:cNvGrpSpPr/>
        <p:nvPr/>
      </p:nvGrpSpPr>
      <p:grpSpPr>
        <a:xfrm>
          <a:off x="0" y="0"/>
          <a:ext cx="0" cy="0"/>
          <a:chOff x="0" y="0"/>
          <a:chExt cx="0" cy="0"/>
        </a:xfrm>
      </p:grpSpPr>
      <p:sp>
        <p:nvSpPr>
          <p:cNvPr id="101" name="Google Shape;101;p14"/>
          <p:cNvSpPr txBox="1">
            <a:spLocks noGrp="1"/>
          </p:cNvSpPr>
          <p:nvPr>
            <p:ph type="title"/>
          </p:nvPr>
        </p:nvSpPr>
        <p:spPr>
          <a:xfrm>
            <a:off x="964022" y="2476500"/>
            <a:ext cx="7132320" cy="3289971"/>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dk1"/>
              </a:buClr>
              <a:buSzPts val="2800"/>
              <a:buFont typeface="Libre Franklin"/>
              <a:buNone/>
              <a:defRPr sz="2800" b="0" i="0">
                <a:solidFill>
                  <a:schemeClr val="dk1"/>
                </a:solidFill>
                <a:latin typeface="Libre Franklin"/>
                <a:ea typeface="Libre Franklin"/>
                <a:cs typeface="Libre Franklin"/>
                <a:sym typeface="Libre Frankli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p:nvPr/>
        </p:nvSpPr>
        <p:spPr>
          <a:xfrm>
            <a:off x="699948" y="548291"/>
            <a:ext cx="1589372" cy="31700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0" b="1">
                <a:solidFill>
                  <a:schemeClr val="dk1"/>
                </a:solidFill>
                <a:latin typeface="Libre Franklin"/>
                <a:ea typeface="Libre Franklin"/>
                <a:cs typeface="Libre Franklin"/>
                <a:sym typeface="Libre Franklin"/>
              </a:rPr>
              <a:t>“</a:t>
            </a:r>
            <a:endParaRPr/>
          </a:p>
        </p:txBody>
      </p:sp>
      <p:grpSp>
        <p:nvGrpSpPr>
          <p:cNvPr id="103" name="Google Shape;103;p14"/>
          <p:cNvGrpSpPr/>
          <p:nvPr/>
        </p:nvGrpSpPr>
        <p:grpSpPr>
          <a:xfrm>
            <a:off x="6362700" y="0"/>
            <a:ext cx="5829298" cy="3235602"/>
            <a:chOff x="5612972" y="1"/>
            <a:chExt cx="6615961" cy="3672246"/>
          </a:xfrm>
        </p:grpSpPr>
        <p:sp>
          <p:nvSpPr>
            <p:cNvPr id="104" name="Google Shape;104;p14"/>
            <p:cNvSpPr/>
            <p:nvPr/>
          </p:nvSpPr>
          <p:spPr>
            <a:xfrm>
              <a:off x="5612972" y="1"/>
              <a:ext cx="4408998" cy="3672246"/>
            </a:xfrm>
            <a:custGeom>
              <a:avLst/>
              <a:gdLst/>
              <a:ahLst/>
              <a:cxnLst/>
              <a:rect l="l" t="t" r="r" b="b"/>
              <a:pathLst>
                <a:path w="3578" h="2980" extrusionOk="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05" name="Google Shape;105;p14"/>
            <p:cNvSpPr/>
            <p:nvPr/>
          </p:nvSpPr>
          <p:spPr>
            <a:xfrm>
              <a:off x="6341233" y="1463970"/>
              <a:ext cx="2208196" cy="2208277"/>
            </a:xfrm>
            <a:custGeom>
              <a:avLst/>
              <a:gdLst/>
              <a:ahLst/>
              <a:cxnLst/>
              <a:rect l="l" t="t" r="r" b="b"/>
              <a:pathLst>
                <a:path w="1792" h="1792" extrusionOk="0">
                  <a:moveTo>
                    <a:pt x="597" y="0"/>
                  </a:moveTo>
                  <a:lnTo>
                    <a:pt x="0" y="598"/>
                  </a:lnTo>
                  <a:lnTo>
                    <a:pt x="1195" y="1792"/>
                  </a:lnTo>
                  <a:lnTo>
                    <a:pt x="1792" y="1195"/>
                  </a:lnTo>
                  <a:lnTo>
                    <a:pt x="597"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06" name="Google Shape;106;p14"/>
            <p:cNvSpPr/>
            <p:nvPr/>
          </p:nvSpPr>
          <p:spPr>
            <a:xfrm>
              <a:off x="8555590" y="1"/>
              <a:ext cx="1457754" cy="729520"/>
            </a:xfrm>
            <a:custGeom>
              <a:avLst/>
              <a:gdLst/>
              <a:ahLst/>
              <a:cxnLst/>
              <a:rect l="l" t="t" r="r" b="b"/>
              <a:pathLst>
                <a:path w="1183" h="592" extrusionOk="0">
                  <a:moveTo>
                    <a:pt x="1183" y="0"/>
                  </a:moveTo>
                  <a:lnTo>
                    <a:pt x="0" y="0"/>
                  </a:lnTo>
                  <a:lnTo>
                    <a:pt x="591" y="591"/>
                  </a:lnTo>
                  <a:lnTo>
                    <a:pt x="1183"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07" name="Google Shape;107;p14"/>
            <p:cNvSpPr/>
            <p:nvPr/>
          </p:nvSpPr>
          <p:spPr>
            <a:xfrm>
              <a:off x="7076887" y="728289"/>
              <a:ext cx="2208196" cy="2208277"/>
            </a:xfrm>
            <a:custGeom>
              <a:avLst/>
              <a:gdLst/>
              <a:ahLst/>
              <a:cxnLst/>
              <a:rect l="l" t="t" r="r" b="b"/>
              <a:pathLst>
                <a:path w="1792" h="1792" extrusionOk="0">
                  <a:moveTo>
                    <a:pt x="598" y="0"/>
                  </a:moveTo>
                  <a:lnTo>
                    <a:pt x="0" y="597"/>
                  </a:lnTo>
                  <a:lnTo>
                    <a:pt x="1195" y="1792"/>
                  </a:lnTo>
                  <a:lnTo>
                    <a:pt x="1792" y="1195"/>
                  </a:lnTo>
                  <a:lnTo>
                    <a:pt x="59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08" name="Google Shape;108;p14"/>
            <p:cNvSpPr/>
            <p:nvPr/>
          </p:nvSpPr>
          <p:spPr>
            <a:xfrm>
              <a:off x="9285083" y="728289"/>
              <a:ext cx="2943850" cy="2943958"/>
            </a:xfrm>
            <a:custGeom>
              <a:avLst/>
              <a:gdLst/>
              <a:ahLst/>
              <a:cxnLst/>
              <a:rect l="l" t="t" r="r" b="b"/>
              <a:pathLst>
                <a:path w="2389" h="2389" extrusionOk="0">
                  <a:moveTo>
                    <a:pt x="2389" y="1195"/>
                  </a:moveTo>
                  <a:lnTo>
                    <a:pt x="1194" y="0"/>
                  </a:lnTo>
                  <a:lnTo>
                    <a:pt x="0" y="1195"/>
                  </a:lnTo>
                  <a:lnTo>
                    <a:pt x="1194" y="2389"/>
                  </a:lnTo>
                  <a:lnTo>
                    <a:pt x="2389" y="1195"/>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grpSp>
        <p:nvGrpSpPr>
          <p:cNvPr id="109" name="Google Shape;109;p14"/>
          <p:cNvGrpSpPr/>
          <p:nvPr/>
        </p:nvGrpSpPr>
        <p:grpSpPr>
          <a:xfrm rot="5400000" flipH="1">
            <a:off x="0" y="3900132"/>
            <a:ext cx="2959226" cy="2959226"/>
            <a:chOff x="0" y="12289"/>
            <a:chExt cx="3550" cy="3551"/>
          </a:xfrm>
        </p:grpSpPr>
        <p:sp>
          <p:nvSpPr>
            <p:cNvPr id="110" name="Google Shape;110;p14"/>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1" name="Google Shape;111;p14"/>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2" name="Google Shape;112;p14"/>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560">
          <p15:clr>
            <a:srgbClr val="FBAE40"/>
          </p15:clr>
        </p15:guide>
        <p15:guide id="8" orient="horz" pos="1752">
          <p15:clr>
            <a:srgbClr val="FBAE40"/>
          </p15:clr>
        </p15:guide>
        <p15:guide id="9" orient="horz" pos="124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eam">
  <p:cSld name="Team">
    <p:bg>
      <p:bgPr>
        <a:solidFill>
          <a:schemeClr val="lt1"/>
        </a:solidFill>
        <a:effectLst/>
      </p:bgPr>
    </p:bg>
    <p:spTree>
      <p:nvGrpSpPr>
        <p:cNvPr id="1" name="Shape 113"/>
        <p:cNvGrpSpPr/>
        <p:nvPr/>
      </p:nvGrpSpPr>
      <p:grpSpPr>
        <a:xfrm>
          <a:off x="0" y="0"/>
          <a:ext cx="0" cy="0"/>
          <a:chOff x="0" y="0"/>
          <a:chExt cx="0" cy="0"/>
        </a:xfrm>
      </p:grpSpPr>
      <p:grpSp>
        <p:nvGrpSpPr>
          <p:cNvPr id="114" name="Google Shape;114;p15"/>
          <p:cNvGrpSpPr/>
          <p:nvPr/>
        </p:nvGrpSpPr>
        <p:grpSpPr>
          <a:xfrm rot="5400000" flipH="1">
            <a:off x="0" y="3900132"/>
            <a:ext cx="2959226" cy="2959226"/>
            <a:chOff x="0" y="12289"/>
            <a:chExt cx="3550" cy="3551"/>
          </a:xfrm>
        </p:grpSpPr>
        <p:sp>
          <p:nvSpPr>
            <p:cNvPr id="115" name="Google Shape;115;p15"/>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6" name="Google Shape;116;p15"/>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7" name="Google Shape;117;p15"/>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18" name="Google Shape;118;p15"/>
          <p:cNvSpPr>
            <a:spLocks noGrp="1"/>
          </p:cNvSpPr>
          <p:nvPr>
            <p:ph type="pic" idx="2"/>
          </p:nvPr>
        </p:nvSpPr>
        <p:spPr>
          <a:xfrm>
            <a:off x="954268" y="2572883"/>
            <a:ext cx="2118245" cy="2037217"/>
          </a:xfrm>
          <a:prstGeom prst="rect">
            <a:avLst/>
          </a:prstGeom>
          <a:noFill/>
          <a:ln>
            <a:noFill/>
          </a:ln>
        </p:spPr>
      </p:sp>
      <p:sp>
        <p:nvSpPr>
          <p:cNvPr id="119" name="Google Shape;119;p15"/>
          <p:cNvSpPr txBox="1">
            <a:spLocks noGrp="1"/>
          </p:cNvSpPr>
          <p:nvPr>
            <p:ph type="title"/>
          </p:nvPr>
        </p:nvSpPr>
        <p:spPr>
          <a:xfrm>
            <a:off x="964022" y="879063"/>
            <a:ext cx="75322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20" name="Google Shape;120;p15"/>
          <p:cNvCxnSpPr/>
          <p:nvPr/>
        </p:nvCxnSpPr>
        <p:spPr>
          <a:xfrm>
            <a:off x="952500" y="1939108"/>
            <a:ext cx="2133600" cy="0"/>
          </a:xfrm>
          <a:prstGeom prst="straightConnector1">
            <a:avLst/>
          </a:prstGeom>
          <a:noFill/>
          <a:ln w="101600" cap="flat" cmpd="sng">
            <a:solidFill>
              <a:schemeClr val="lt1"/>
            </a:solidFill>
            <a:prstDash val="solid"/>
            <a:miter lim="800000"/>
            <a:headEnd type="none" w="sm" len="sm"/>
            <a:tailEnd type="none" w="sm" len="sm"/>
          </a:ln>
        </p:spPr>
      </p:cxnSp>
      <p:sp>
        <p:nvSpPr>
          <p:cNvPr id="121" name="Google Shape;121;p15"/>
          <p:cNvSpPr>
            <a:spLocks noGrp="1"/>
          </p:cNvSpPr>
          <p:nvPr>
            <p:ph type="pic" idx="3"/>
          </p:nvPr>
        </p:nvSpPr>
        <p:spPr>
          <a:xfrm>
            <a:off x="3658280" y="2572883"/>
            <a:ext cx="2118245" cy="2037217"/>
          </a:xfrm>
          <a:prstGeom prst="rect">
            <a:avLst/>
          </a:prstGeom>
          <a:noFill/>
          <a:ln>
            <a:noFill/>
          </a:ln>
        </p:spPr>
      </p:sp>
      <p:sp>
        <p:nvSpPr>
          <p:cNvPr id="122" name="Google Shape;122;p15"/>
          <p:cNvSpPr txBox="1">
            <a:spLocks noGrp="1"/>
          </p:cNvSpPr>
          <p:nvPr>
            <p:ph type="body" idx="1"/>
          </p:nvPr>
        </p:nvSpPr>
        <p:spPr>
          <a:xfrm>
            <a:off x="952500" y="5393169"/>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3" name="Google Shape;123;p15"/>
          <p:cNvSpPr txBox="1">
            <a:spLocks noGrp="1"/>
          </p:cNvSpPr>
          <p:nvPr>
            <p:ph type="body" idx="4"/>
          </p:nvPr>
        </p:nvSpPr>
        <p:spPr>
          <a:xfrm>
            <a:off x="952500" y="4986745"/>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4" name="Google Shape;124;p15"/>
          <p:cNvSpPr txBox="1">
            <a:spLocks noGrp="1"/>
          </p:cNvSpPr>
          <p:nvPr>
            <p:ph type="body" idx="5"/>
          </p:nvPr>
        </p:nvSpPr>
        <p:spPr>
          <a:xfrm>
            <a:off x="3663042" y="5393169"/>
            <a:ext cx="2128157"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5" name="Google Shape;125;p15"/>
          <p:cNvSpPr txBox="1">
            <a:spLocks noGrp="1"/>
          </p:cNvSpPr>
          <p:nvPr>
            <p:ph type="body" idx="6"/>
          </p:nvPr>
        </p:nvSpPr>
        <p:spPr>
          <a:xfrm>
            <a:off x="3663042" y="4986745"/>
            <a:ext cx="2128157"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6" name="Google Shape;126;p15"/>
          <p:cNvSpPr txBox="1">
            <a:spLocks noGrp="1"/>
          </p:cNvSpPr>
          <p:nvPr>
            <p:ph type="body" idx="7"/>
          </p:nvPr>
        </p:nvSpPr>
        <p:spPr>
          <a:xfrm>
            <a:off x="6367054" y="5393169"/>
            <a:ext cx="2129245"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7" name="Google Shape;127;p15"/>
          <p:cNvSpPr txBox="1">
            <a:spLocks noGrp="1"/>
          </p:cNvSpPr>
          <p:nvPr>
            <p:ph type="body" idx="8"/>
          </p:nvPr>
        </p:nvSpPr>
        <p:spPr>
          <a:xfrm>
            <a:off x="6367054" y="4986745"/>
            <a:ext cx="2129245"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8" name="Google Shape;128;p15"/>
          <p:cNvSpPr txBox="1">
            <a:spLocks noGrp="1"/>
          </p:cNvSpPr>
          <p:nvPr>
            <p:ph type="body" idx="9"/>
          </p:nvPr>
        </p:nvSpPr>
        <p:spPr>
          <a:xfrm>
            <a:off x="9110254" y="5393169"/>
            <a:ext cx="2129245"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9" name="Google Shape;129;p15"/>
          <p:cNvSpPr txBox="1">
            <a:spLocks noGrp="1"/>
          </p:cNvSpPr>
          <p:nvPr>
            <p:ph type="body" idx="13"/>
          </p:nvPr>
        </p:nvSpPr>
        <p:spPr>
          <a:xfrm>
            <a:off x="9110254" y="4986745"/>
            <a:ext cx="2129245"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grpSp>
        <p:nvGrpSpPr>
          <p:cNvPr id="130" name="Google Shape;130;p15"/>
          <p:cNvGrpSpPr/>
          <p:nvPr/>
        </p:nvGrpSpPr>
        <p:grpSpPr>
          <a:xfrm>
            <a:off x="6362700" y="0"/>
            <a:ext cx="5829298" cy="3235602"/>
            <a:chOff x="5612972" y="1"/>
            <a:chExt cx="6615961" cy="3672246"/>
          </a:xfrm>
        </p:grpSpPr>
        <p:sp>
          <p:nvSpPr>
            <p:cNvPr id="131" name="Google Shape;131;p15"/>
            <p:cNvSpPr/>
            <p:nvPr/>
          </p:nvSpPr>
          <p:spPr>
            <a:xfrm>
              <a:off x="5612972" y="1"/>
              <a:ext cx="4408998" cy="3672246"/>
            </a:xfrm>
            <a:custGeom>
              <a:avLst/>
              <a:gdLst/>
              <a:ahLst/>
              <a:cxnLst/>
              <a:rect l="l" t="t" r="r" b="b"/>
              <a:pathLst>
                <a:path w="3578" h="2980" extrusionOk="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2" name="Google Shape;132;p15"/>
            <p:cNvSpPr/>
            <p:nvPr/>
          </p:nvSpPr>
          <p:spPr>
            <a:xfrm>
              <a:off x="6341233" y="1463970"/>
              <a:ext cx="2208196" cy="2208277"/>
            </a:xfrm>
            <a:custGeom>
              <a:avLst/>
              <a:gdLst/>
              <a:ahLst/>
              <a:cxnLst/>
              <a:rect l="l" t="t" r="r" b="b"/>
              <a:pathLst>
                <a:path w="1792" h="1792" extrusionOk="0">
                  <a:moveTo>
                    <a:pt x="597" y="0"/>
                  </a:moveTo>
                  <a:lnTo>
                    <a:pt x="0" y="598"/>
                  </a:lnTo>
                  <a:lnTo>
                    <a:pt x="1195" y="1792"/>
                  </a:lnTo>
                  <a:lnTo>
                    <a:pt x="1792" y="1195"/>
                  </a:lnTo>
                  <a:lnTo>
                    <a:pt x="597"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3" name="Google Shape;133;p15"/>
            <p:cNvSpPr/>
            <p:nvPr/>
          </p:nvSpPr>
          <p:spPr>
            <a:xfrm>
              <a:off x="8555590" y="1"/>
              <a:ext cx="1457754" cy="729520"/>
            </a:xfrm>
            <a:custGeom>
              <a:avLst/>
              <a:gdLst/>
              <a:ahLst/>
              <a:cxnLst/>
              <a:rect l="l" t="t" r="r" b="b"/>
              <a:pathLst>
                <a:path w="1183" h="592" extrusionOk="0">
                  <a:moveTo>
                    <a:pt x="1183" y="0"/>
                  </a:moveTo>
                  <a:lnTo>
                    <a:pt x="0" y="0"/>
                  </a:lnTo>
                  <a:lnTo>
                    <a:pt x="591" y="591"/>
                  </a:lnTo>
                  <a:lnTo>
                    <a:pt x="1183"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4" name="Google Shape;134;p15"/>
            <p:cNvSpPr/>
            <p:nvPr/>
          </p:nvSpPr>
          <p:spPr>
            <a:xfrm>
              <a:off x="7076887" y="728289"/>
              <a:ext cx="2208196" cy="2208277"/>
            </a:xfrm>
            <a:custGeom>
              <a:avLst/>
              <a:gdLst/>
              <a:ahLst/>
              <a:cxnLst/>
              <a:rect l="l" t="t" r="r" b="b"/>
              <a:pathLst>
                <a:path w="1792" h="1792" extrusionOk="0">
                  <a:moveTo>
                    <a:pt x="598" y="0"/>
                  </a:moveTo>
                  <a:lnTo>
                    <a:pt x="0" y="597"/>
                  </a:lnTo>
                  <a:lnTo>
                    <a:pt x="1195" y="1792"/>
                  </a:lnTo>
                  <a:lnTo>
                    <a:pt x="1792" y="1195"/>
                  </a:lnTo>
                  <a:lnTo>
                    <a:pt x="59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5" name="Google Shape;135;p15"/>
            <p:cNvSpPr/>
            <p:nvPr/>
          </p:nvSpPr>
          <p:spPr>
            <a:xfrm>
              <a:off x="9285083" y="728289"/>
              <a:ext cx="2943850" cy="2943958"/>
            </a:xfrm>
            <a:custGeom>
              <a:avLst/>
              <a:gdLst/>
              <a:ahLst/>
              <a:cxnLst/>
              <a:rect l="l" t="t" r="r" b="b"/>
              <a:pathLst>
                <a:path w="2389" h="2389" extrusionOk="0">
                  <a:moveTo>
                    <a:pt x="2389" y="1195"/>
                  </a:moveTo>
                  <a:lnTo>
                    <a:pt x="1194" y="0"/>
                  </a:lnTo>
                  <a:lnTo>
                    <a:pt x="0" y="1195"/>
                  </a:lnTo>
                  <a:lnTo>
                    <a:pt x="1194" y="2389"/>
                  </a:lnTo>
                  <a:lnTo>
                    <a:pt x="2389" y="1195"/>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36" name="Google Shape;136;p15"/>
          <p:cNvSpPr>
            <a:spLocks noGrp="1"/>
          </p:cNvSpPr>
          <p:nvPr>
            <p:ph type="pic" idx="14"/>
          </p:nvPr>
        </p:nvSpPr>
        <p:spPr>
          <a:xfrm>
            <a:off x="6362292" y="2572883"/>
            <a:ext cx="2118245" cy="2037217"/>
          </a:xfrm>
          <a:prstGeom prst="rect">
            <a:avLst/>
          </a:prstGeom>
          <a:noFill/>
          <a:ln>
            <a:noFill/>
          </a:ln>
        </p:spPr>
      </p:sp>
      <p:sp>
        <p:nvSpPr>
          <p:cNvPr id="137" name="Google Shape;137;p15"/>
          <p:cNvSpPr>
            <a:spLocks noGrp="1"/>
          </p:cNvSpPr>
          <p:nvPr>
            <p:ph type="pic" idx="15"/>
          </p:nvPr>
        </p:nvSpPr>
        <p:spPr>
          <a:xfrm>
            <a:off x="9112023" y="2572883"/>
            <a:ext cx="2118245" cy="2037217"/>
          </a:xfrm>
          <a:prstGeom prst="rect">
            <a:avLst/>
          </a:prstGeom>
          <a:noFill/>
          <a:ln>
            <a:noFill/>
          </a:ln>
        </p:spPr>
      </p:sp>
      <p:sp>
        <p:nvSpPr>
          <p:cNvPr id="138" name="Google Shape;138;p15"/>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15"/>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5"/>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4008">
          <p15:clr>
            <a:srgbClr val="FBAE40"/>
          </p15:clr>
        </p15:guide>
        <p15:guide id="5" pos="1944">
          <p15:clr>
            <a:srgbClr val="FBAE40"/>
          </p15:clr>
        </p15:guide>
        <p15:guide id="6" pos="3648">
          <p15:clr>
            <a:srgbClr val="FBAE40"/>
          </p15:clr>
        </p15:guide>
        <p15:guide id="7" orient="horz" pos="1392">
          <p15:clr>
            <a:srgbClr val="FBAE40"/>
          </p15:clr>
        </p15:guide>
        <p15:guide id="8" orient="horz" pos="552">
          <p15:clr>
            <a:srgbClr val="FBAE40"/>
          </p15:clr>
        </p15:guide>
        <p15:guide id="9" orient="horz" pos="1224">
          <p15:clr>
            <a:srgbClr val="FBAE40"/>
          </p15:clr>
        </p15:guide>
        <p15:guide id="10" pos="5352">
          <p15:clr>
            <a:srgbClr val="FBAE40"/>
          </p15:clr>
        </p15:guide>
        <p15:guide id="11" pos="5736">
          <p15:clr>
            <a:srgbClr val="FBAE40"/>
          </p15:clr>
        </p15:guide>
        <p15:guide id="12" orient="horz" pos="2904">
          <p15:clr>
            <a:srgbClr val="FBAE40"/>
          </p15:clr>
        </p15:guide>
        <p15:guide id="13" orient="horz" pos="160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body" idx="1"/>
          </p:nvPr>
        </p:nvSpPr>
        <p:spPr>
          <a:xfrm>
            <a:off x="971550" y="1825625"/>
            <a:ext cx="1038225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Libre Franklin"/>
                <a:ea typeface="Libre Franklin"/>
                <a:cs typeface="Libre Franklin"/>
                <a:sym typeface="Libre Franklin"/>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Libre Franklin"/>
                <a:ea typeface="Libre Franklin"/>
                <a:cs typeface="Libre Franklin"/>
                <a:sym typeface="Libre Franklin"/>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Libre Franklin"/>
                <a:ea typeface="Libre Franklin"/>
                <a:cs typeface="Libre Franklin"/>
                <a:sym typeface="Libre Frankli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1" name="Google Shape;11;p6"/>
          <p:cNvSpPr txBox="1">
            <a:spLocks noGrp="1"/>
          </p:cNvSpPr>
          <p:nvPr>
            <p:ph type="title"/>
          </p:nvPr>
        </p:nvSpPr>
        <p:spPr>
          <a:xfrm>
            <a:off x="952500" y="365125"/>
            <a:ext cx="104013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Franklin Gothic"/>
              <a:buNone/>
              <a:defRPr sz="4400" b="1"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2" name="Google Shape;12;p6"/>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100" b="0" i="0" u="none" strike="noStrike" cap="none">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3" name="Google Shape;13;p6"/>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100" b="0"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4" name="Google Shape;14;p6"/>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marR="0" lvl="0" indent="0" algn="l" rtl="0">
              <a:spcBef>
                <a:spcPts val="0"/>
              </a:spcBef>
              <a:buNone/>
              <a:defRPr sz="1100" b="0" i="0" u="none" strike="noStrike" cap="none">
                <a:solidFill>
                  <a:schemeClr val="dk1"/>
                </a:solidFill>
                <a:latin typeface="Libre Franklin"/>
                <a:ea typeface="Libre Franklin"/>
                <a:cs typeface="Libre Franklin"/>
                <a:sym typeface="Libre Franklin"/>
              </a:defRPr>
            </a:lvl1pPr>
            <a:lvl2pPr marL="0" marR="0" lvl="1" indent="0" algn="l" rtl="0">
              <a:spcBef>
                <a:spcPts val="0"/>
              </a:spcBef>
              <a:buNone/>
              <a:defRPr sz="1100" b="0" i="0" u="none" strike="noStrike" cap="none">
                <a:solidFill>
                  <a:schemeClr val="dk1"/>
                </a:solidFill>
                <a:latin typeface="Libre Franklin"/>
                <a:ea typeface="Libre Franklin"/>
                <a:cs typeface="Libre Franklin"/>
                <a:sym typeface="Libre Franklin"/>
              </a:defRPr>
            </a:lvl2pPr>
            <a:lvl3pPr marL="0" marR="0" lvl="2" indent="0" algn="l" rtl="0">
              <a:spcBef>
                <a:spcPts val="0"/>
              </a:spcBef>
              <a:buNone/>
              <a:defRPr sz="1100" b="0" i="0" u="none" strike="noStrike" cap="none">
                <a:solidFill>
                  <a:schemeClr val="dk1"/>
                </a:solidFill>
                <a:latin typeface="Libre Franklin"/>
                <a:ea typeface="Libre Franklin"/>
                <a:cs typeface="Libre Franklin"/>
                <a:sym typeface="Libre Franklin"/>
              </a:defRPr>
            </a:lvl3pPr>
            <a:lvl4pPr marL="0" marR="0" lvl="3" indent="0" algn="l" rtl="0">
              <a:spcBef>
                <a:spcPts val="0"/>
              </a:spcBef>
              <a:buNone/>
              <a:defRPr sz="1100" b="0" i="0" u="none" strike="noStrike" cap="none">
                <a:solidFill>
                  <a:schemeClr val="dk1"/>
                </a:solidFill>
                <a:latin typeface="Libre Franklin"/>
                <a:ea typeface="Libre Franklin"/>
                <a:cs typeface="Libre Franklin"/>
                <a:sym typeface="Libre Franklin"/>
              </a:defRPr>
            </a:lvl4pPr>
            <a:lvl5pPr marL="0" marR="0" lvl="4" indent="0" algn="l" rtl="0">
              <a:spcBef>
                <a:spcPts val="0"/>
              </a:spcBef>
              <a:buNone/>
              <a:defRPr sz="1100" b="0" i="0" u="none" strike="noStrike" cap="none">
                <a:solidFill>
                  <a:schemeClr val="dk1"/>
                </a:solidFill>
                <a:latin typeface="Libre Franklin"/>
                <a:ea typeface="Libre Franklin"/>
                <a:cs typeface="Libre Franklin"/>
                <a:sym typeface="Libre Franklin"/>
              </a:defRPr>
            </a:lvl5pPr>
            <a:lvl6pPr marL="0" marR="0" lvl="5" indent="0" algn="l" rtl="0">
              <a:spcBef>
                <a:spcPts val="0"/>
              </a:spcBef>
              <a:buNone/>
              <a:defRPr sz="1100" b="0" i="0" u="none" strike="noStrike" cap="none">
                <a:solidFill>
                  <a:schemeClr val="dk1"/>
                </a:solidFill>
                <a:latin typeface="Libre Franklin"/>
                <a:ea typeface="Libre Franklin"/>
                <a:cs typeface="Libre Franklin"/>
                <a:sym typeface="Libre Franklin"/>
              </a:defRPr>
            </a:lvl6pPr>
            <a:lvl7pPr marL="0" marR="0" lvl="6" indent="0" algn="l" rtl="0">
              <a:spcBef>
                <a:spcPts val="0"/>
              </a:spcBef>
              <a:buNone/>
              <a:defRPr sz="1100" b="0" i="0" u="none" strike="noStrike" cap="none">
                <a:solidFill>
                  <a:schemeClr val="dk1"/>
                </a:solidFill>
                <a:latin typeface="Libre Franklin"/>
                <a:ea typeface="Libre Franklin"/>
                <a:cs typeface="Libre Franklin"/>
                <a:sym typeface="Libre Franklin"/>
              </a:defRPr>
            </a:lvl7pPr>
            <a:lvl8pPr marL="0" marR="0" lvl="7" indent="0" algn="l" rtl="0">
              <a:spcBef>
                <a:spcPts val="0"/>
              </a:spcBef>
              <a:buNone/>
              <a:defRPr sz="1100" b="0" i="0" u="none" strike="noStrike" cap="none">
                <a:solidFill>
                  <a:schemeClr val="dk1"/>
                </a:solidFill>
                <a:latin typeface="Libre Franklin"/>
                <a:ea typeface="Libre Franklin"/>
                <a:cs typeface="Libre Franklin"/>
                <a:sym typeface="Libre Franklin"/>
              </a:defRPr>
            </a:lvl8pPr>
            <a:lvl9pPr marL="0" marR="0" lvl="8" indent="0" algn="l" rtl="0">
              <a:spcBef>
                <a:spcPts val="0"/>
              </a:spcBef>
              <a:buNone/>
              <a:defRPr sz="1100" b="0" i="0" u="none" strike="noStrike" cap="none">
                <a:solidFill>
                  <a:schemeClr val="dk1"/>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
          <p:cNvSpPr txBox="1">
            <a:spLocks noGrp="1"/>
          </p:cNvSpPr>
          <p:nvPr>
            <p:ph type="ctrTitle"/>
          </p:nvPr>
        </p:nvSpPr>
        <p:spPr>
          <a:xfrm>
            <a:off x="5260229" y="138012"/>
            <a:ext cx="6461759" cy="11516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3600"/>
              <a:buFont typeface="Franklin Gothic"/>
              <a:buNone/>
            </a:pPr>
            <a:r>
              <a:rPr lang="en-US" sz="3600" b="1" dirty="0">
                <a:latin typeface="Times New Roman" panose="02020603050405020304" pitchFamily="18" charset="0"/>
                <a:cs typeface="Times New Roman" panose="02020603050405020304" pitchFamily="18" charset="0"/>
              </a:rPr>
              <a:t>Basic Details of the Team and Problem Statement</a:t>
            </a:r>
            <a:endParaRPr dirty="0">
              <a:latin typeface="Times New Roman" panose="02020603050405020304" pitchFamily="18" charset="0"/>
              <a:cs typeface="Times New Roman" panose="02020603050405020304" pitchFamily="18" charset="0"/>
            </a:endParaRPr>
          </a:p>
        </p:txBody>
      </p:sp>
      <p:sp>
        <p:nvSpPr>
          <p:cNvPr id="211" name="Google Shape;211;p1"/>
          <p:cNvSpPr txBox="1">
            <a:spLocks noGrp="1"/>
          </p:cNvSpPr>
          <p:nvPr>
            <p:ph type="body" idx="1"/>
          </p:nvPr>
        </p:nvSpPr>
        <p:spPr>
          <a:xfrm>
            <a:off x="5102942" y="1533832"/>
            <a:ext cx="7167715" cy="5186156"/>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2"/>
              </a:buClr>
              <a:buSzPts val="1800"/>
              <a:buNone/>
            </a:pPr>
            <a:r>
              <a:rPr lang="en-US" dirty="0">
                <a:latin typeface="Times New Roman" panose="02020603050405020304" pitchFamily="18" charset="0"/>
                <a:ea typeface="Franklin Gothic"/>
                <a:cs typeface="Times New Roman" panose="02020603050405020304" pitchFamily="18" charset="0"/>
                <a:sym typeface="Franklin Gothic"/>
              </a:rPr>
              <a:t>Ministry/Organization Name/Student Innovation: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Ministry of power</a:t>
            </a:r>
          </a:p>
          <a:p>
            <a:pPr marL="0" lvl="0" indent="0" algn="l" rtl="0">
              <a:lnSpc>
                <a:spcPct val="90000"/>
              </a:lnSpc>
              <a:spcBef>
                <a:spcPts val="0"/>
              </a:spcBef>
              <a:spcAft>
                <a:spcPts val="0"/>
              </a:spcAft>
              <a:buClr>
                <a:schemeClr val="lt2"/>
              </a:buClr>
              <a:buSzPts val="1800"/>
              <a:buNone/>
            </a:pPr>
            <a:r>
              <a:rPr lang="en-US" b="1" dirty="0">
                <a:latin typeface="Times New Roman" panose="02020603050405020304" pitchFamily="18" charset="0"/>
                <a:ea typeface="Franklin Gothic"/>
                <a:cs typeface="Times New Roman" panose="02020603050405020304" pitchFamily="18" charset="0"/>
                <a:sym typeface="Franklin Gothic"/>
              </a:rPr>
              <a:t> </a:t>
            </a:r>
            <a:endParaRPr b="1" dirty="0">
              <a:latin typeface="Times New Roman" panose="02020603050405020304" pitchFamily="18" charset="0"/>
              <a:ea typeface="Franklin Gothic"/>
              <a:cs typeface="Times New Roman" panose="02020603050405020304" pitchFamily="18" charset="0"/>
              <a:sym typeface="Franklin Gothic"/>
            </a:endParaRPr>
          </a:p>
          <a:p>
            <a:pPr marL="0" lvl="0" indent="0" algn="l" rtl="0">
              <a:lnSpc>
                <a:spcPct val="90000"/>
              </a:lnSpc>
              <a:spcBef>
                <a:spcPts val="1000"/>
              </a:spcBef>
              <a:spcAft>
                <a:spcPts val="0"/>
              </a:spcAft>
              <a:buClr>
                <a:schemeClr val="lt2"/>
              </a:buClr>
              <a:buSzPts val="1800"/>
              <a:buNone/>
            </a:pPr>
            <a:r>
              <a:rPr lang="en-US" dirty="0">
                <a:latin typeface="Times New Roman" panose="02020603050405020304" pitchFamily="18" charset="0"/>
                <a:ea typeface="Franklin Gothic"/>
                <a:cs typeface="Times New Roman" panose="02020603050405020304" pitchFamily="18" charset="0"/>
                <a:sym typeface="Franklin Gothic"/>
              </a:rPr>
              <a:t>PS Code: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SIH1300</a:t>
            </a:r>
            <a:endParaRPr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lt2"/>
              </a:buClr>
              <a:buSzPts val="1800"/>
              <a:buNone/>
            </a:pPr>
            <a:r>
              <a:rPr lang="en-US" dirty="0">
                <a:latin typeface="Times New Roman" panose="02020603050405020304" pitchFamily="18" charset="0"/>
                <a:ea typeface="Franklin Gothic"/>
                <a:cs typeface="Times New Roman" panose="02020603050405020304" pitchFamily="18" charset="0"/>
                <a:sym typeface="Franklin Gothic"/>
              </a:rPr>
              <a:t>   </a:t>
            </a:r>
            <a:br>
              <a:rPr lang="en-US" dirty="0">
                <a:latin typeface="Times New Roman" panose="02020603050405020304" pitchFamily="18" charset="0"/>
                <a:ea typeface="Franklin Gothic"/>
                <a:cs typeface="Times New Roman" panose="02020603050405020304" pitchFamily="18" charset="0"/>
                <a:sym typeface="Franklin Gothic"/>
              </a:rPr>
            </a:br>
            <a:r>
              <a:rPr lang="en-US" dirty="0">
                <a:latin typeface="Times New Roman" panose="02020603050405020304" pitchFamily="18" charset="0"/>
                <a:ea typeface="Franklin Gothic"/>
                <a:cs typeface="Times New Roman" panose="02020603050405020304" pitchFamily="18" charset="0"/>
                <a:sym typeface="Franklin Gothic"/>
              </a:rPr>
              <a:t>Problem Statement Title: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Automated Public Lighting</a:t>
            </a:r>
          </a:p>
          <a:p>
            <a:pPr marL="0" lvl="0" indent="0" algn="l" rtl="0">
              <a:lnSpc>
                <a:spcPct val="90000"/>
              </a:lnSpc>
              <a:spcBef>
                <a:spcPts val="1000"/>
              </a:spcBef>
              <a:spcAft>
                <a:spcPts val="0"/>
              </a:spcAft>
              <a:buClr>
                <a:schemeClr val="lt2"/>
              </a:buClr>
              <a:buSzPts val="1800"/>
              <a:buNone/>
            </a:pPr>
            <a:br>
              <a:rPr lang="en-US" dirty="0">
                <a:latin typeface="Times New Roman" panose="02020603050405020304" pitchFamily="18" charset="0"/>
                <a:ea typeface="Franklin Gothic"/>
                <a:cs typeface="Times New Roman" panose="02020603050405020304" pitchFamily="18" charset="0"/>
                <a:sym typeface="Franklin Gothic"/>
              </a:rPr>
            </a:br>
            <a:r>
              <a:rPr lang="en-US" dirty="0">
                <a:latin typeface="Times New Roman" panose="02020603050405020304" pitchFamily="18" charset="0"/>
                <a:ea typeface="Franklin Gothic"/>
                <a:cs typeface="Times New Roman" panose="02020603050405020304" pitchFamily="18" charset="0"/>
                <a:sym typeface="Franklin Gothic"/>
              </a:rPr>
              <a:t>Team Name: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Bright6</a:t>
            </a:r>
            <a:endParaRPr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lt2"/>
              </a:buClr>
              <a:buSzPts val="1800"/>
              <a:buNone/>
            </a:pPr>
            <a:br>
              <a:rPr lang="en-US" dirty="0">
                <a:latin typeface="Times New Roman" panose="02020603050405020304" pitchFamily="18" charset="0"/>
                <a:ea typeface="Franklin Gothic"/>
                <a:cs typeface="Times New Roman" panose="02020603050405020304" pitchFamily="18" charset="0"/>
                <a:sym typeface="Franklin Gothic"/>
              </a:rPr>
            </a:br>
            <a:r>
              <a:rPr lang="en-US" dirty="0">
                <a:latin typeface="Times New Roman" panose="02020603050405020304" pitchFamily="18" charset="0"/>
                <a:ea typeface="Franklin Gothic"/>
                <a:cs typeface="Times New Roman" panose="02020603050405020304" pitchFamily="18" charset="0"/>
                <a:sym typeface="Franklin Gothic"/>
              </a:rPr>
              <a:t>Team Leader Name: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Ganesh G</a:t>
            </a:r>
            <a:endParaRPr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lt2"/>
              </a:buClr>
              <a:buSzPts val="1800"/>
              <a:buNone/>
            </a:pPr>
            <a:br>
              <a:rPr lang="en-US" dirty="0">
                <a:latin typeface="Times New Roman" panose="02020603050405020304" pitchFamily="18" charset="0"/>
                <a:ea typeface="Franklin Gothic"/>
                <a:cs typeface="Times New Roman" panose="02020603050405020304" pitchFamily="18" charset="0"/>
                <a:sym typeface="Franklin Gothic"/>
              </a:rPr>
            </a:br>
            <a:r>
              <a:rPr lang="en-US" dirty="0">
                <a:latin typeface="Times New Roman" panose="02020603050405020304" pitchFamily="18" charset="0"/>
                <a:ea typeface="Franklin Gothic"/>
                <a:cs typeface="Times New Roman" panose="02020603050405020304" pitchFamily="18" charset="0"/>
                <a:sym typeface="Franklin Gothic"/>
              </a:rPr>
              <a:t>Institute Code (AISHE):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UO459</a:t>
            </a:r>
          </a:p>
          <a:p>
            <a:pPr marL="0" lvl="0" indent="0" algn="l" rtl="0">
              <a:lnSpc>
                <a:spcPct val="90000"/>
              </a:lnSpc>
              <a:spcBef>
                <a:spcPts val="1000"/>
              </a:spcBef>
              <a:spcAft>
                <a:spcPts val="0"/>
              </a:spcAft>
              <a:buClr>
                <a:schemeClr val="lt2"/>
              </a:buClr>
              <a:buSzPts val="1800"/>
              <a:buNone/>
            </a:pPr>
            <a:br>
              <a:rPr lang="en-US" dirty="0">
                <a:latin typeface="Times New Roman" panose="02020603050405020304" pitchFamily="18" charset="0"/>
                <a:ea typeface="Franklin Gothic"/>
                <a:cs typeface="Times New Roman" panose="02020603050405020304" pitchFamily="18" charset="0"/>
                <a:sym typeface="Franklin Gothic"/>
              </a:rPr>
            </a:br>
            <a:r>
              <a:rPr lang="en-US" dirty="0">
                <a:latin typeface="Times New Roman" panose="02020603050405020304" pitchFamily="18" charset="0"/>
                <a:ea typeface="Franklin Gothic"/>
                <a:cs typeface="Times New Roman" panose="02020603050405020304" pitchFamily="18" charset="0"/>
                <a:sym typeface="Franklin Gothic"/>
              </a:rPr>
              <a:t>Institute Name: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Karpagam College of Engineering</a:t>
            </a:r>
            <a:endParaRPr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lt2"/>
              </a:buClr>
              <a:buSzPts val="1800"/>
              <a:buNone/>
            </a:pPr>
            <a:endParaRPr dirty="0">
              <a:latin typeface="Times New Roman" panose="02020603050405020304" pitchFamily="18" charset="0"/>
              <a:ea typeface="Franklin Gothic"/>
              <a:cs typeface="Times New Roman" panose="02020603050405020304" pitchFamily="18" charset="0"/>
              <a:sym typeface="Franklin Gothic"/>
            </a:endParaRPr>
          </a:p>
          <a:p>
            <a:pPr marL="0" lvl="0" indent="0" algn="l" rtl="0">
              <a:lnSpc>
                <a:spcPct val="90000"/>
              </a:lnSpc>
              <a:spcBef>
                <a:spcPts val="1000"/>
              </a:spcBef>
              <a:spcAft>
                <a:spcPts val="0"/>
              </a:spcAft>
              <a:buClr>
                <a:schemeClr val="lt2"/>
              </a:buClr>
              <a:buSzPts val="1800"/>
              <a:buNone/>
            </a:pPr>
            <a:r>
              <a:rPr lang="en-US" dirty="0">
                <a:latin typeface="Times New Roman" panose="02020603050405020304" pitchFamily="18" charset="0"/>
                <a:ea typeface="Franklin Gothic"/>
                <a:cs typeface="Times New Roman" panose="02020603050405020304" pitchFamily="18" charset="0"/>
                <a:sym typeface="Franklin Gothic"/>
              </a:rPr>
              <a:t>Theme Name: </a:t>
            </a:r>
            <a:r>
              <a:rPr lang="en-US" dirty="0">
                <a:solidFill>
                  <a:schemeClr val="tx1"/>
                </a:solidFill>
                <a:latin typeface="Times New Roman" panose="02020603050405020304" pitchFamily="18" charset="0"/>
                <a:ea typeface="Franklin Gothic"/>
                <a:cs typeface="Times New Roman" panose="02020603050405020304" pitchFamily="18" charset="0"/>
                <a:sym typeface="Franklin Gothic"/>
              </a:rPr>
              <a:t> Smart Automation</a:t>
            </a:r>
          </a:p>
          <a:p>
            <a:pPr marL="0" lvl="0" indent="0" algn="l" rtl="0">
              <a:lnSpc>
                <a:spcPct val="90000"/>
              </a:lnSpc>
              <a:spcBef>
                <a:spcPts val="1000"/>
              </a:spcBef>
              <a:spcAft>
                <a:spcPts val="0"/>
              </a:spcAft>
              <a:buClr>
                <a:schemeClr val="lt2"/>
              </a:buClr>
              <a:buSzPts val="1800"/>
              <a:buNone/>
            </a:pPr>
            <a:endParaRPr dirty="0">
              <a:latin typeface="Times New Roman" panose="02020603050405020304" pitchFamily="18" charset="0"/>
              <a:cs typeface="Times New Roman" panose="02020603050405020304" pitchFamily="18" charset="0"/>
            </a:endParaRPr>
          </a:p>
        </p:txBody>
      </p:sp>
      <p:pic>
        <p:nvPicPr>
          <p:cNvPr id="212" name="Google Shape;212;p1"/>
          <p:cNvPicPr preferRelativeResize="0"/>
          <p:nvPr/>
        </p:nvPicPr>
        <p:blipFill rotWithShape="1">
          <a:blip r:embed="rId3"/>
          <a:srcRect/>
          <a:stretch/>
        </p:blipFill>
        <p:spPr>
          <a:xfrm>
            <a:off x="1213475" y="252206"/>
            <a:ext cx="3330245" cy="167086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
          <p:cNvSpPr txBox="1">
            <a:spLocks noGrp="1"/>
          </p:cNvSpPr>
          <p:nvPr>
            <p:ph type="title"/>
          </p:nvPr>
        </p:nvSpPr>
        <p:spPr>
          <a:xfrm>
            <a:off x="964023" y="879063"/>
            <a:ext cx="5534431"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ct val="100000"/>
              <a:buFont typeface="Franklin Gothic"/>
              <a:buNone/>
            </a:pPr>
            <a:r>
              <a:rPr lang="en-US" dirty="0">
                <a:latin typeface="Times New Roman" panose="02020603050405020304" pitchFamily="18" charset="0"/>
                <a:cs typeface="Times New Roman" panose="02020603050405020304" pitchFamily="18" charset="0"/>
              </a:rPr>
              <a:t>Idea/Approach Details</a:t>
            </a:r>
            <a:endParaRPr dirty="0">
              <a:latin typeface="Times New Roman" panose="02020603050405020304" pitchFamily="18" charset="0"/>
              <a:cs typeface="Times New Roman" panose="02020603050405020304" pitchFamily="18" charset="0"/>
            </a:endParaRPr>
          </a:p>
        </p:txBody>
      </p:sp>
      <p:sp>
        <p:nvSpPr>
          <p:cNvPr id="218" name="Google Shape;218;p2"/>
          <p:cNvSpPr txBox="1">
            <a:spLocks noGrp="1"/>
          </p:cNvSpPr>
          <p:nvPr>
            <p:ph type="body" idx="1"/>
          </p:nvPr>
        </p:nvSpPr>
        <p:spPr>
          <a:xfrm>
            <a:off x="679017" y="2358435"/>
            <a:ext cx="6024054" cy="3973785"/>
          </a:xfrm>
          <a:prstGeom prst="rect">
            <a:avLst/>
          </a:prstGeom>
          <a:noFill/>
          <a:ln w="9525" cap="flat" cmpd="sng">
            <a:noFill/>
            <a:prstDash val="solid"/>
            <a:round/>
            <a:headEnd type="none" w="sm" len="sm"/>
            <a:tailEnd type="none" w="sm" len="sm"/>
          </a:ln>
        </p:spPr>
        <p:txBody>
          <a:bodyPr spcFirstLastPara="1" wrap="square" lIns="0" tIns="0" rIns="0" bIns="0" anchor="t" anchorCtr="0">
            <a:noAutofit/>
          </a:bodyPr>
          <a:lstStyle/>
          <a:p>
            <a:pPr marL="0" lvl="0" indent="0" algn="l" rtl="0">
              <a:lnSpc>
                <a:spcPct val="100000"/>
              </a:lnSpc>
              <a:spcBef>
                <a:spcPts val="0"/>
              </a:spcBef>
              <a:spcAft>
                <a:spcPts val="0"/>
              </a:spcAft>
              <a:buClr>
                <a:schemeClr val="lt2"/>
              </a:buClr>
              <a:buSzPts val="1800"/>
              <a:buNone/>
            </a:pPr>
            <a:r>
              <a:rPr lang="en-US" sz="1800" dirty="0">
                <a:solidFill>
                  <a:schemeClr val="lt2"/>
                </a:solidFill>
                <a:latin typeface="Times New Roman" panose="02020603050405020304" pitchFamily="18" charset="0"/>
                <a:ea typeface="Franklin Gothic"/>
                <a:cs typeface="Times New Roman" panose="02020603050405020304" pitchFamily="18" charset="0"/>
                <a:sym typeface="Franklin Gothic"/>
              </a:rPr>
              <a:t>Describe your idea/Solution/Prototype here:</a:t>
            </a:r>
            <a:endParaRPr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Clr>
                <a:schemeClr val="dk1"/>
              </a:buClr>
              <a:buSzPts val="1600"/>
              <a:buFont typeface="Noto Sans Symbols"/>
              <a:buChar char="⮚"/>
            </a:pPr>
            <a:r>
              <a:rPr lang="en-US" dirty="0">
                <a:latin typeface="Times New Roman" panose="02020603050405020304" pitchFamily="18" charset="0"/>
                <a:cs typeface="Times New Roman" panose="02020603050405020304" pitchFamily="18" charset="0"/>
              </a:rPr>
              <a:t> In our approach we came up with an Intelligent light controller which automatically set the light on/off  using sensor based upon weather condition , daytime and nighttime. </a:t>
            </a:r>
          </a:p>
          <a:p>
            <a:pPr marL="285750" lvl="0" indent="-285750" algn="l" rtl="0">
              <a:lnSpc>
                <a:spcPct val="100000"/>
              </a:lnSpc>
              <a:spcBef>
                <a:spcPts val="1000"/>
              </a:spcBef>
              <a:spcAft>
                <a:spcPts val="0"/>
              </a:spcAft>
              <a:buClr>
                <a:schemeClr val="dk1"/>
              </a:buClr>
              <a:buSzPts val="1600"/>
              <a:buFont typeface="Noto Sans Symbols"/>
              <a:buChar char="⮚"/>
            </a:pPr>
            <a:r>
              <a:rPr lang="en-US" dirty="0">
                <a:latin typeface="Times New Roman" panose="02020603050405020304" pitchFamily="18" charset="0"/>
                <a:cs typeface="Times New Roman" panose="02020603050405020304" pitchFamily="18" charset="0"/>
              </a:rPr>
              <a:t>Also, the adjustments of brightness are done by detecting the object movements. If object movement is detected, the brightness of light enhances otherwise depletes. Therefore it helps to reduce electricity consumption.</a:t>
            </a:r>
          </a:p>
          <a:p>
            <a:pPr marL="285750" lvl="0" indent="-285750" algn="l" rtl="0">
              <a:lnSpc>
                <a:spcPct val="100000"/>
              </a:lnSpc>
              <a:spcBef>
                <a:spcPts val="1000"/>
              </a:spcBef>
              <a:spcAft>
                <a:spcPts val="0"/>
              </a:spcAft>
              <a:buClr>
                <a:schemeClr val="dk1"/>
              </a:buClr>
              <a:buSzPts val="1600"/>
              <a:buFont typeface="Noto Sans Symbols"/>
              <a:buChar char="⮚"/>
            </a:pPr>
            <a:r>
              <a:rPr lang="en-US" dirty="0">
                <a:latin typeface="Times New Roman" panose="02020603050405020304" pitchFamily="18" charset="0"/>
                <a:cs typeface="Times New Roman" panose="02020603050405020304" pitchFamily="18" charset="0"/>
              </a:rPr>
              <a:t>Fault detection, if any lamp is not working, then it should be informed to the nearby EB office by using IOT. </a:t>
            </a:r>
          </a:p>
          <a:p>
            <a:pPr marL="285750" lvl="0" indent="-285750" algn="l" rtl="0">
              <a:lnSpc>
                <a:spcPct val="100000"/>
              </a:lnSpc>
              <a:spcBef>
                <a:spcPts val="1000"/>
              </a:spcBef>
              <a:spcAft>
                <a:spcPts val="0"/>
              </a:spcAft>
              <a:buClr>
                <a:schemeClr val="dk1"/>
              </a:buClr>
              <a:buSzPts val="1600"/>
              <a:buFont typeface="Noto Sans Symbols"/>
              <a:buChar char="⮚"/>
            </a:pPr>
            <a:r>
              <a:rPr lang="en-US" dirty="0">
                <a:latin typeface="Times New Roman" panose="02020603050405020304" pitchFamily="18" charset="0"/>
                <a:cs typeface="Times New Roman" panose="02020603050405020304" pitchFamily="18" charset="0"/>
              </a:rPr>
              <a:t>Intelligent lighting solution will minimize disruption in service , allow prompt servicing and centralized governance and orchestration of street lights that are spread across cities.</a:t>
            </a:r>
          </a:p>
          <a:p>
            <a:pPr marL="285750" lvl="0" indent="-285750" algn="l" rtl="0">
              <a:lnSpc>
                <a:spcPct val="100000"/>
              </a:lnSpc>
              <a:spcBef>
                <a:spcPts val="1000"/>
              </a:spcBef>
              <a:spcAft>
                <a:spcPts val="0"/>
              </a:spcAft>
              <a:buClr>
                <a:schemeClr val="dk1"/>
              </a:buClr>
              <a:buSzPts val="1600"/>
              <a:buFont typeface="Noto Sans Symbols"/>
              <a:buChar char="⮚"/>
            </a:pPr>
            <a:endParaRPr lang="en-US"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Clr>
                <a:schemeClr val="dk1"/>
              </a:buClr>
              <a:buSzPts val="1600"/>
              <a:buFont typeface="Noto Sans Symbols"/>
              <a:buChar char="⮚"/>
            </a:pPr>
            <a:endParaRPr lang="en-US"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Clr>
                <a:schemeClr val="dk1"/>
              </a:buClr>
              <a:buSzPts val="1600"/>
              <a:buFont typeface="Noto Sans Symbols"/>
              <a:buChar char="⮚"/>
            </a:pPr>
            <a:endParaRPr lang="en-US" dirty="0">
              <a:latin typeface="Times New Roman" panose="02020603050405020304" pitchFamily="18" charset="0"/>
              <a:cs typeface="Times New Roman" panose="02020603050405020304" pitchFamily="18" charset="0"/>
            </a:endParaRPr>
          </a:p>
          <a:p>
            <a:pPr marL="0" lvl="0" indent="0" algn="l" rtl="0">
              <a:lnSpc>
                <a:spcPct val="100000"/>
              </a:lnSpc>
              <a:spcBef>
                <a:spcPts val="1000"/>
              </a:spcBef>
              <a:spcAft>
                <a:spcPts val="0"/>
              </a:spcAft>
              <a:buClr>
                <a:schemeClr val="dk1"/>
              </a:buClr>
              <a:buSzPts val="1600"/>
            </a:pPr>
            <a:endParaRPr lang="en-US" dirty="0">
              <a:latin typeface="Times New Roman" panose="02020603050405020304" pitchFamily="18" charset="0"/>
              <a:cs typeface="Times New Roman" panose="02020603050405020304" pitchFamily="18" charset="0"/>
            </a:endParaRPr>
          </a:p>
          <a:p>
            <a:pPr marL="0" lvl="0" indent="0" algn="l" rtl="0">
              <a:lnSpc>
                <a:spcPct val="100000"/>
              </a:lnSpc>
              <a:spcBef>
                <a:spcPts val="1000"/>
              </a:spcBef>
              <a:spcAft>
                <a:spcPts val="0"/>
              </a:spcAft>
              <a:buClr>
                <a:schemeClr val="dk1"/>
              </a:buClr>
              <a:buSzPts val="1600"/>
            </a:pPr>
            <a:endParaRPr lang="en-US"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Clr>
                <a:schemeClr val="dk1"/>
              </a:buClr>
              <a:buSzPts val="1600"/>
              <a:buFont typeface="Noto Sans Symbols"/>
              <a:buChar char="⮚"/>
            </a:pPr>
            <a:endParaRPr dirty="0">
              <a:latin typeface="Times New Roman" panose="02020603050405020304" pitchFamily="18" charset="0"/>
              <a:cs typeface="Times New Roman" panose="02020603050405020304" pitchFamily="18" charset="0"/>
            </a:endParaRPr>
          </a:p>
          <a:p>
            <a:pPr marL="285750" lvl="0" indent="-184150" algn="l" rtl="0">
              <a:lnSpc>
                <a:spcPct val="100000"/>
              </a:lnSpc>
              <a:spcBef>
                <a:spcPts val="1000"/>
              </a:spcBef>
              <a:spcAft>
                <a:spcPts val="0"/>
              </a:spcAft>
              <a:buClr>
                <a:schemeClr val="dk1"/>
              </a:buClr>
              <a:buSzPts val="1600"/>
              <a:buFont typeface="Noto Sans Symbols"/>
              <a:buNone/>
            </a:pPr>
            <a:endParaRPr dirty="0">
              <a:latin typeface="Times New Roman" panose="02020603050405020304" pitchFamily="18" charset="0"/>
              <a:cs typeface="Times New Roman" panose="02020603050405020304" pitchFamily="18" charset="0"/>
            </a:endParaRPr>
          </a:p>
        </p:txBody>
      </p:sp>
      <p:sp>
        <p:nvSpPr>
          <p:cNvPr id="219" name="Google Shape;219;p2"/>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fld id="{00000000-1234-1234-1234-123412341234}" type="slidenum">
              <a:rPr lang="en-US">
                <a:latin typeface="Times New Roman" panose="02020603050405020304" pitchFamily="18" charset="0"/>
                <a:cs typeface="Times New Roman" panose="02020603050405020304" pitchFamily="18" charset="0"/>
              </a:rPr>
              <a:t>2</a:t>
            </a:fld>
            <a:endParaRPr>
              <a:latin typeface="Times New Roman" panose="02020603050405020304" pitchFamily="18" charset="0"/>
              <a:cs typeface="Times New Roman" panose="02020603050405020304" pitchFamily="18" charset="0"/>
            </a:endParaRPr>
          </a:p>
        </p:txBody>
      </p:sp>
      <p:sp>
        <p:nvSpPr>
          <p:cNvPr id="222" name="Google Shape;222;p2"/>
          <p:cNvSpPr txBox="1"/>
          <p:nvPr/>
        </p:nvSpPr>
        <p:spPr>
          <a:xfrm>
            <a:off x="7115149" y="3830615"/>
            <a:ext cx="5216806" cy="2749256"/>
          </a:xfrm>
          <a:prstGeom prst="rect">
            <a:avLst/>
          </a:prstGeom>
          <a:noFill/>
          <a:ln w="9525" cap="flat" cmpd="sng">
            <a:no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lt2"/>
              </a:buClr>
              <a:buSzPts val="1800"/>
              <a:buFont typeface="Arial"/>
              <a:buNone/>
            </a:pPr>
            <a:r>
              <a:rPr lang="en-US" sz="1800" b="0" i="0" dirty="0">
                <a:solidFill>
                  <a:schemeClr val="lt2"/>
                </a:solidFill>
                <a:latin typeface="Times New Roman" panose="02020603050405020304" pitchFamily="18" charset="0"/>
                <a:ea typeface="Franklin Gothic"/>
                <a:cs typeface="Times New Roman" panose="02020603050405020304" pitchFamily="18" charset="0"/>
                <a:sym typeface="Franklin Gothic"/>
              </a:rPr>
              <a:t>Describe your Technology stack here</a:t>
            </a:r>
            <a:r>
              <a:rPr lang="en-US" sz="1600" b="0" i="0" dirty="0">
                <a:solidFill>
                  <a:schemeClr val="dk1"/>
                </a:solidFill>
                <a:latin typeface="Times New Roman" panose="02020603050405020304" pitchFamily="18" charset="0"/>
                <a:ea typeface="Libre Franklin"/>
                <a:cs typeface="Times New Roman" panose="02020603050405020304" pitchFamily="18" charset="0"/>
                <a:sym typeface="Libre Franklin"/>
              </a:rPr>
              <a:t>:</a:t>
            </a:r>
            <a:endParaRPr dirty="0">
              <a:latin typeface="Times New Roman" panose="02020603050405020304" pitchFamily="18" charset="0"/>
              <a:cs typeface="Times New Roman" panose="02020603050405020304" pitchFamily="18" charset="0"/>
            </a:endParaRPr>
          </a:p>
          <a:p>
            <a:pPr marL="285750" marR="0" lvl="0" indent="-285750" algn="l" rtl="0">
              <a:lnSpc>
                <a:spcPct val="100000"/>
              </a:lnSpc>
              <a:spcBef>
                <a:spcPts val="1000"/>
              </a:spcBef>
              <a:spcAft>
                <a:spcPts val="0"/>
              </a:spcAft>
              <a:buClr>
                <a:schemeClr val="dk1"/>
              </a:buClr>
              <a:buSzPts val="1600"/>
              <a:buFont typeface="Wingdings" panose="05000000000000000000" pitchFamily="2" charset="2"/>
              <a:buChar char="Ø"/>
            </a:pPr>
            <a:r>
              <a:rPr lang="en-US" sz="1800" b="1" i="0" dirty="0">
                <a:solidFill>
                  <a:schemeClr val="dk1"/>
                </a:solidFill>
                <a:latin typeface="Times New Roman" panose="02020603050405020304" pitchFamily="18" charset="0"/>
                <a:ea typeface="Libre Franklin"/>
                <a:cs typeface="Times New Roman" panose="02020603050405020304" pitchFamily="18" charset="0"/>
                <a:sym typeface="Libre Franklin"/>
              </a:rPr>
              <a:t>Data Collection: </a:t>
            </a:r>
            <a:r>
              <a:rPr lang="en-US" sz="1800" i="0" dirty="0">
                <a:solidFill>
                  <a:schemeClr val="dk1"/>
                </a:solidFill>
                <a:latin typeface="Times New Roman" panose="02020603050405020304" pitchFamily="18" charset="0"/>
                <a:ea typeface="Libre Franklin"/>
                <a:cs typeface="Times New Roman" panose="02020603050405020304" pitchFamily="18" charset="0"/>
                <a:sym typeface="Libre Franklin"/>
              </a:rPr>
              <a:t>Getting the information from the sensors and also getting current condition of the lamp.</a:t>
            </a:r>
            <a:endParaRPr lang="en-US" sz="1800" b="1" i="0" dirty="0">
              <a:solidFill>
                <a:schemeClr val="dk1"/>
              </a:solidFill>
              <a:latin typeface="Times New Roman" panose="02020603050405020304" pitchFamily="18" charset="0"/>
              <a:ea typeface="Libre Franklin"/>
              <a:cs typeface="Times New Roman" panose="02020603050405020304" pitchFamily="18" charset="0"/>
              <a:sym typeface="Libre Franklin"/>
            </a:endParaRPr>
          </a:p>
          <a:p>
            <a:pPr marL="285750" marR="0" lvl="0" indent="-285750" algn="l" rtl="0">
              <a:lnSpc>
                <a:spcPct val="100000"/>
              </a:lnSpc>
              <a:spcBef>
                <a:spcPts val="1000"/>
              </a:spcBef>
              <a:spcAft>
                <a:spcPts val="0"/>
              </a:spcAft>
              <a:buClr>
                <a:schemeClr val="dk1"/>
              </a:buClr>
              <a:buSzPts val="1600"/>
              <a:buFont typeface="Wingdings" panose="05000000000000000000" pitchFamily="2" charset="2"/>
              <a:buChar char="Ø"/>
            </a:pPr>
            <a:r>
              <a:rPr lang="en-US" sz="1800" b="1" i="0" dirty="0">
                <a:solidFill>
                  <a:schemeClr val="dk1"/>
                </a:solidFill>
                <a:latin typeface="Times New Roman" panose="02020603050405020304" pitchFamily="18" charset="0"/>
                <a:ea typeface="Libre Franklin"/>
                <a:cs typeface="Times New Roman" panose="02020603050405020304" pitchFamily="18" charset="0"/>
                <a:sym typeface="Libre Franklin"/>
              </a:rPr>
              <a:t>Data Processing: </a:t>
            </a:r>
            <a:r>
              <a:rPr lang="en-US" sz="1800" i="0" dirty="0">
                <a:solidFill>
                  <a:schemeClr val="dk1"/>
                </a:solidFill>
                <a:latin typeface="Times New Roman" panose="02020603050405020304" pitchFamily="18" charset="0"/>
                <a:ea typeface="Libre Franklin"/>
                <a:cs typeface="Times New Roman" panose="02020603050405020304" pitchFamily="18" charset="0"/>
                <a:sym typeface="Libre Franklin"/>
              </a:rPr>
              <a:t>Using collected information and makes the decision.</a:t>
            </a:r>
            <a:endParaRPr lang="en-US" sz="1800" b="1" i="0" dirty="0">
              <a:solidFill>
                <a:schemeClr val="dk1"/>
              </a:solidFill>
              <a:latin typeface="Times New Roman" panose="02020603050405020304" pitchFamily="18" charset="0"/>
              <a:ea typeface="Libre Franklin"/>
              <a:cs typeface="Times New Roman" panose="02020603050405020304" pitchFamily="18" charset="0"/>
              <a:sym typeface="Libre Franklin"/>
            </a:endParaRPr>
          </a:p>
          <a:p>
            <a:pPr marL="285750" marR="0" lvl="0" indent="-285750" rtl="0">
              <a:lnSpc>
                <a:spcPct val="100000"/>
              </a:lnSpc>
              <a:spcBef>
                <a:spcPts val="600"/>
              </a:spcBef>
              <a:spcAft>
                <a:spcPts val="0"/>
              </a:spcAft>
              <a:buClr>
                <a:schemeClr val="dk1"/>
              </a:buClr>
              <a:buSzPts val="1600"/>
              <a:buFont typeface="Wingdings" panose="05000000000000000000" pitchFamily="2" charset="2"/>
              <a:buChar char="Ø"/>
            </a:pPr>
            <a:r>
              <a:rPr lang="en-US" sz="1800" b="1" i="0" dirty="0">
                <a:solidFill>
                  <a:schemeClr val="dk1"/>
                </a:solidFill>
                <a:latin typeface="Times New Roman" panose="02020603050405020304" pitchFamily="18" charset="0"/>
                <a:ea typeface="Libre Franklin"/>
                <a:cs typeface="Times New Roman" panose="02020603050405020304" pitchFamily="18" charset="0"/>
                <a:sym typeface="Libre Franklin"/>
              </a:rPr>
              <a:t>Data Storing :  </a:t>
            </a:r>
            <a:r>
              <a:rPr lang="en-US" sz="1800" i="0" dirty="0">
                <a:solidFill>
                  <a:schemeClr val="dk1"/>
                </a:solidFill>
                <a:latin typeface="Times New Roman" panose="02020603050405020304" pitchFamily="18" charset="0"/>
                <a:ea typeface="Libre Franklin"/>
                <a:cs typeface="Times New Roman" panose="02020603050405020304" pitchFamily="18" charset="0"/>
                <a:sym typeface="Libre Franklin"/>
              </a:rPr>
              <a:t>Storing the lamp condition and </a:t>
            </a:r>
          </a:p>
          <a:p>
            <a:pPr marR="0" lvl="0" rtl="0">
              <a:lnSpc>
                <a:spcPct val="100000"/>
              </a:lnSpc>
              <a:spcBef>
                <a:spcPts val="600"/>
              </a:spcBef>
              <a:spcAft>
                <a:spcPts val="0"/>
              </a:spcAft>
              <a:buClr>
                <a:schemeClr val="dk1"/>
              </a:buClr>
              <a:buSzPts val="1600"/>
            </a:pPr>
            <a:r>
              <a:rPr lang="en-US" sz="1800" dirty="0">
                <a:solidFill>
                  <a:schemeClr val="dk1"/>
                </a:solidFill>
                <a:latin typeface="Times New Roman" panose="02020603050405020304" pitchFamily="18" charset="0"/>
                <a:ea typeface="Libre Franklin"/>
                <a:cs typeface="Times New Roman" panose="02020603050405020304" pitchFamily="18" charset="0"/>
                <a:sym typeface="Libre Franklin"/>
              </a:rPr>
              <a:t>     </a:t>
            </a:r>
            <a:r>
              <a:rPr lang="en-US" sz="1800" i="0" dirty="0">
                <a:solidFill>
                  <a:schemeClr val="dk1"/>
                </a:solidFill>
                <a:latin typeface="Times New Roman" panose="02020603050405020304" pitchFamily="18" charset="0"/>
                <a:ea typeface="Libre Franklin"/>
                <a:cs typeface="Times New Roman" panose="02020603050405020304" pitchFamily="18" charset="0"/>
                <a:sym typeface="Libre Franklin"/>
              </a:rPr>
              <a:t>usage of electricity in Database. </a:t>
            </a:r>
          </a:p>
          <a:p>
            <a:pPr marR="0" lvl="0" algn="l" rtl="0">
              <a:lnSpc>
                <a:spcPct val="100000"/>
              </a:lnSpc>
              <a:spcBef>
                <a:spcPts val="1000"/>
              </a:spcBef>
              <a:spcAft>
                <a:spcPts val="0"/>
              </a:spcAft>
              <a:buClr>
                <a:schemeClr val="dk1"/>
              </a:buClr>
              <a:buSzPts val="1600"/>
            </a:pPr>
            <a:endParaRPr sz="1600" b="0" i="0" dirty="0">
              <a:solidFill>
                <a:schemeClr val="dk1"/>
              </a:solidFill>
              <a:latin typeface="Times New Roman" panose="02020603050405020304" pitchFamily="18" charset="0"/>
              <a:ea typeface="Libre Franklin"/>
              <a:cs typeface="Times New Roman" panose="02020603050405020304" pitchFamily="18" charset="0"/>
              <a:sym typeface="Libre Franklin"/>
            </a:endParaRPr>
          </a:p>
        </p:txBody>
      </p:sp>
      <p:pic>
        <p:nvPicPr>
          <p:cNvPr id="4" name="Picture 3">
            <a:extLst>
              <a:ext uri="{FF2B5EF4-FFF2-40B4-BE49-F238E27FC236}">
                <a16:creationId xmlns:a16="http://schemas.microsoft.com/office/drawing/2014/main" id="{FB9E359C-2C9A-4475-32EE-FAA1EE6FC53C}"/>
              </a:ext>
            </a:extLst>
          </p:cNvPr>
          <p:cNvPicPr>
            <a:picLocks noChangeAspect="1"/>
          </p:cNvPicPr>
          <p:nvPr/>
        </p:nvPicPr>
        <p:blipFill>
          <a:blip r:embed="rId3"/>
          <a:stretch>
            <a:fillRect/>
          </a:stretch>
        </p:blipFill>
        <p:spPr>
          <a:xfrm>
            <a:off x="6907688" y="505223"/>
            <a:ext cx="5183875" cy="292377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952499" y="570272"/>
            <a:ext cx="5780809" cy="599767"/>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chemeClr val="dk1"/>
              </a:buClr>
              <a:buSzPct val="100000"/>
              <a:buFont typeface="Franklin Gothic"/>
              <a:buNone/>
            </a:pPr>
            <a:r>
              <a:rPr lang="en-US" dirty="0">
                <a:latin typeface="Times New Roman" panose="02020603050405020304" pitchFamily="18" charset="0"/>
                <a:cs typeface="Times New Roman" panose="02020603050405020304" pitchFamily="18" charset="0"/>
              </a:rPr>
              <a:t>Idea/Approach Details</a:t>
            </a:r>
            <a:endParaRPr dirty="0">
              <a:latin typeface="Times New Roman" panose="02020603050405020304" pitchFamily="18" charset="0"/>
              <a:cs typeface="Times New Roman" panose="02020603050405020304" pitchFamily="18" charset="0"/>
            </a:endParaRPr>
          </a:p>
        </p:txBody>
      </p:sp>
      <p:sp>
        <p:nvSpPr>
          <p:cNvPr id="228" name="Google Shape;228;p3"/>
          <p:cNvSpPr txBox="1">
            <a:spLocks noGrp="1"/>
          </p:cNvSpPr>
          <p:nvPr>
            <p:ph type="body" idx="2"/>
          </p:nvPr>
        </p:nvSpPr>
        <p:spPr>
          <a:xfrm>
            <a:off x="790881" y="1297858"/>
            <a:ext cx="4838700" cy="29496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2"/>
              </a:buClr>
              <a:buSzPts val="1800"/>
              <a:buNone/>
            </a:pPr>
            <a:r>
              <a:rPr lang="en-US" sz="1800" dirty="0">
                <a:latin typeface="Times New Roman" panose="02020603050405020304" pitchFamily="18" charset="0"/>
                <a:cs typeface="Times New Roman" panose="02020603050405020304" pitchFamily="18" charset="0"/>
              </a:rPr>
              <a:t>Describe your Use Cases here</a:t>
            </a:r>
            <a:endParaRPr dirty="0">
              <a:latin typeface="Times New Roman" panose="02020603050405020304" pitchFamily="18" charset="0"/>
              <a:cs typeface="Times New Roman" panose="02020603050405020304" pitchFamily="18" charset="0"/>
            </a:endParaRPr>
          </a:p>
        </p:txBody>
      </p:sp>
      <p:sp>
        <p:nvSpPr>
          <p:cNvPr id="229" name="Google Shape;229;p3"/>
          <p:cNvSpPr txBox="1">
            <a:spLocks noGrp="1"/>
          </p:cNvSpPr>
          <p:nvPr>
            <p:ph type="body" idx="1"/>
          </p:nvPr>
        </p:nvSpPr>
        <p:spPr>
          <a:xfrm>
            <a:off x="790881" y="2015614"/>
            <a:ext cx="5161935" cy="4686116"/>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1600"/>
              <a:buFont typeface="Noto Sans Symbols"/>
              <a:buChar char="⮚"/>
            </a:pPr>
            <a:r>
              <a:rPr lang="en-US" b="1" dirty="0">
                <a:latin typeface="Times New Roman" panose="02020603050405020304" pitchFamily="18" charset="0"/>
                <a:cs typeface="Times New Roman" panose="02020603050405020304" pitchFamily="18" charset="0"/>
              </a:rPr>
              <a:t>To make safer environment </a:t>
            </a:r>
            <a:r>
              <a:rPr lang="en-US" dirty="0">
                <a:latin typeface="Times New Roman" panose="02020603050405020304" pitchFamily="18" charset="0"/>
                <a:cs typeface="Times New Roman" panose="02020603050405020304" pitchFamily="18" charset="0"/>
              </a:rPr>
              <a:t>: Remote monitoring helps to monitor the health of lights through smart web based application.</a:t>
            </a:r>
          </a:p>
          <a:p>
            <a:pPr marL="285750" lvl="0" indent="-285750" algn="l" rtl="0">
              <a:lnSpc>
                <a:spcPct val="90000"/>
              </a:lnSpc>
              <a:spcBef>
                <a:spcPts val="0"/>
              </a:spcBef>
              <a:spcAft>
                <a:spcPts val="0"/>
              </a:spcAft>
              <a:buClr>
                <a:schemeClr val="dk1"/>
              </a:buClr>
              <a:buSzPts val="1600"/>
              <a:buFont typeface="Noto Sans Symbols"/>
              <a:buChar char="⮚"/>
            </a:pPr>
            <a:endParaRPr lang="en-US" b="1"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0"/>
              </a:spcBef>
              <a:spcAft>
                <a:spcPts val="0"/>
              </a:spcAft>
              <a:buClr>
                <a:schemeClr val="dk1"/>
              </a:buClr>
              <a:buSzPts val="1600"/>
              <a:buFont typeface="Noto Sans Symbols"/>
              <a:buChar char="⮚"/>
            </a:pPr>
            <a:r>
              <a:rPr lang="en-US" b="1" dirty="0">
                <a:latin typeface="Times New Roman" panose="02020603050405020304" pitchFamily="18" charset="0"/>
                <a:cs typeface="Times New Roman" panose="02020603050405020304" pitchFamily="18" charset="0"/>
              </a:rPr>
              <a:t>Autonomous system to turn ON/OFF the switches </a:t>
            </a:r>
            <a:r>
              <a:rPr lang="en-US" dirty="0">
                <a:latin typeface="Times New Roman" panose="02020603050405020304" pitchFamily="18" charset="0"/>
                <a:cs typeface="Times New Roman" panose="02020603050405020304" pitchFamily="18" charset="0"/>
              </a:rPr>
              <a:t>Manage the street lights by controlling each one individually from the common center ,</a:t>
            </a:r>
            <a:r>
              <a:rPr lang="en-US">
                <a:latin typeface="Times New Roman" panose="02020603050405020304" pitchFamily="18" charset="0"/>
                <a:cs typeface="Times New Roman" panose="02020603050405020304" pitchFamily="18" charset="0"/>
              </a:rPr>
              <a:t>intensity of the </a:t>
            </a:r>
            <a:r>
              <a:rPr lang="en-US" dirty="0">
                <a:latin typeface="Times New Roman" panose="02020603050405020304" pitchFamily="18" charset="0"/>
                <a:cs typeface="Times New Roman" panose="02020603050405020304" pitchFamily="18" charset="0"/>
              </a:rPr>
              <a:t>lights and turning them on/off.</a:t>
            </a:r>
          </a:p>
          <a:p>
            <a:pPr marL="285750" lvl="0" indent="-285750" algn="l" rtl="0">
              <a:lnSpc>
                <a:spcPct val="90000"/>
              </a:lnSpc>
              <a:spcBef>
                <a:spcPts val="0"/>
              </a:spcBef>
              <a:spcAft>
                <a:spcPts val="0"/>
              </a:spcAft>
              <a:buClr>
                <a:schemeClr val="dk1"/>
              </a:buClr>
              <a:buSzPts val="1600"/>
              <a:buFont typeface="Noto Sans Symbols"/>
              <a:buChar char="⮚"/>
            </a:pPr>
            <a:endParaRPr lang="en-US" b="1"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0"/>
              </a:spcBef>
              <a:spcAft>
                <a:spcPts val="0"/>
              </a:spcAft>
              <a:buClr>
                <a:schemeClr val="dk1"/>
              </a:buClr>
              <a:buSzPts val="1600"/>
              <a:buFont typeface="Noto Sans Symbols"/>
              <a:buChar char="⮚"/>
            </a:pPr>
            <a:r>
              <a:rPr lang="en-US" b="1" dirty="0">
                <a:latin typeface="Times New Roman" panose="02020603050405020304" pitchFamily="18" charset="0"/>
                <a:cs typeface="Times New Roman" panose="02020603050405020304" pitchFamily="18" charset="0"/>
              </a:rPr>
              <a:t>Reducing light pollution : </a:t>
            </a:r>
            <a:r>
              <a:rPr lang="en-US" dirty="0">
                <a:latin typeface="Times New Roman" panose="02020603050405020304" pitchFamily="18" charset="0"/>
                <a:cs typeface="Times New Roman" panose="02020603050405020304" pitchFamily="18" charset="0"/>
              </a:rPr>
              <a:t>Turning off lights that reduce illumination without affecting visibility especially in empty streets at night . This will also lessen the likelihood of usage.</a:t>
            </a:r>
          </a:p>
          <a:p>
            <a:pPr marL="0" lvl="0" indent="0" algn="l" rtl="0">
              <a:lnSpc>
                <a:spcPct val="90000"/>
              </a:lnSpc>
              <a:spcBef>
                <a:spcPts val="0"/>
              </a:spcBef>
              <a:spcAft>
                <a:spcPts val="0"/>
              </a:spcAft>
              <a:buClr>
                <a:schemeClr val="dk1"/>
              </a:buClr>
              <a:buSzPts val="1600"/>
            </a:pPr>
            <a:endParaRPr lang="en-US"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0"/>
              </a:spcBef>
              <a:spcAft>
                <a:spcPts val="0"/>
              </a:spcAft>
              <a:buClr>
                <a:schemeClr val="dk1"/>
              </a:buClr>
              <a:buSzPts val="1600"/>
              <a:buFont typeface="Noto Sans Symbols"/>
              <a:buChar char="⮚"/>
            </a:pPr>
            <a:r>
              <a:rPr lang="en-US" b="1" dirty="0">
                <a:latin typeface="Times New Roman" panose="02020603050405020304" pitchFamily="18" charset="0"/>
                <a:cs typeface="Times New Roman" panose="02020603050405020304" pitchFamily="18" charset="0"/>
              </a:rPr>
              <a:t>Remote switching: </a:t>
            </a:r>
            <a:r>
              <a:rPr lang="en-US" dirty="0">
                <a:latin typeface="Times New Roman" panose="02020603050405020304" pitchFamily="18" charset="0"/>
                <a:cs typeface="Times New Roman" panose="02020603050405020304" pitchFamily="18" charset="0"/>
              </a:rPr>
              <a:t>Measure consumption per usage of light will help to identify the faulty bulbs.</a:t>
            </a:r>
          </a:p>
          <a:p>
            <a:pPr marL="0" lvl="0" indent="0" algn="l" rtl="0">
              <a:lnSpc>
                <a:spcPct val="90000"/>
              </a:lnSpc>
              <a:spcBef>
                <a:spcPts val="0"/>
              </a:spcBef>
              <a:spcAft>
                <a:spcPts val="0"/>
              </a:spcAft>
              <a:buClr>
                <a:schemeClr val="dk1"/>
              </a:buClr>
              <a:buSzPts val="1600"/>
            </a:pPr>
            <a:endParaRPr lang="en-US"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0"/>
              </a:spcBef>
              <a:spcAft>
                <a:spcPts val="0"/>
              </a:spcAft>
              <a:buClr>
                <a:schemeClr val="dk1"/>
              </a:buClr>
              <a:buSzPts val="1600"/>
              <a:buFont typeface="Noto Sans Symbols"/>
              <a:buChar char="⮚"/>
            </a:pPr>
            <a:r>
              <a:rPr lang="en-US" dirty="0">
                <a:latin typeface="Times New Roman" panose="02020603050405020304" pitchFamily="18" charset="0"/>
                <a:cs typeface="Times New Roman" panose="02020603050405020304" pitchFamily="18" charset="0"/>
              </a:rPr>
              <a:t>Civic authorities will benefit from the ability to implement and manage street lighting in a much more efficient and cost effective way.</a:t>
            </a:r>
          </a:p>
          <a:p>
            <a:pPr marL="0" lvl="0" indent="0" algn="l" rtl="0">
              <a:lnSpc>
                <a:spcPct val="90000"/>
              </a:lnSpc>
              <a:spcBef>
                <a:spcPts val="0"/>
              </a:spcBef>
              <a:spcAft>
                <a:spcPts val="0"/>
              </a:spcAft>
              <a:buClr>
                <a:schemeClr val="dk1"/>
              </a:buClr>
              <a:buSzPts val="1600"/>
            </a:pPr>
            <a:r>
              <a:rPr lang="en-US" dirty="0">
                <a:latin typeface="Times New Roman" panose="02020603050405020304" pitchFamily="18" charset="0"/>
                <a:cs typeface="Times New Roman" panose="02020603050405020304" pitchFamily="18" charset="0"/>
              </a:rPr>
              <a:t>      </a:t>
            </a:r>
          </a:p>
          <a:p>
            <a:pPr marL="0" lvl="0" indent="0" algn="l" rtl="0">
              <a:lnSpc>
                <a:spcPct val="90000"/>
              </a:lnSpc>
              <a:spcBef>
                <a:spcPts val="0"/>
              </a:spcBef>
              <a:spcAft>
                <a:spcPts val="0"/>
              </a:spcAft>
              <a:buClr>
                <a:schemeClr val="dk1"/>
              </a:buClr>
              <a:buSzPts val="1600"/>
            </a:pPr>
            <a:r>
              <a:rPr lang="en-US"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230" name="Google Shape;230;p3"/>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fld id="{00000000-1234-1234-1234-123412341234}" type="slidenum">
              <a:rPr lang="en-US">
                <a:latin typeface="Times New Roman" panose="02020603050405020304" pitchFamily="18" charset="0"/>
                <a:cs typeface="Times New Roman" panose="02020603050405020304" pitchFamily="18" charset="0"/>
              </a:rPr>
              <a:t>3</a:t>
            </a:fld>
            <a:endParaRPr>
              <a:latin typeface="Times New Roman" panose="02020603050405020304" pitchFamily="18" charset="0"/>
              <a:cs typeface="Times New Roman" panose="02020603050405020304" pitchFamily="18" charset="0"/>
            </a:endParaRPr>
          </a:p>
        </p:txBody>
      </p:sp>
      <p:sp>
        <p:nvSpPr>
          <p:cNvPr id="231" name="Google Shape;231;p3"/>
          <p:cNvSpPr txBox="1"/>
          <p:nvPr/>
        </p:nvSpPr>
        <p:spPr>
          <a:xfrm>
            <a:off x="6400803" y="2713063"/>
            <a:ext cx="5143500" cy="315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lt2"/>
              </a:buClr>
              <a:buSzPts val="1800"/>
              <a:buFont typeface="Arial"/>
              <a:buNone/>
            </a:pPr>
            <a:r>
              <a:rPr lang="en-US" sz="1800" b="0" i="0" dirty="0">
                <a:solidFill>
                  <a:schemeClr val="lt2"/>
                </a:solidFill>
                <a:latin typeface="Times New Roman" panose="02020603050405020304" pitchFamily="18" charset="0"/>
                <a:ea typeface="Franklin Gothic"/>
                <a:cs typeface="Times New Roman" panose="02020603050405020304" pitchFamily="18" charset="0"/>
                <a:sym typeface="Franklin Gothic"/>
              </a:rPr>
              <a:t>Describe your Dependencies</a:t>
            </a:r>
            <a:endParaRPr dirty="0">
              <a:latin typeface="Times New Roman" panose="02020603050405020304" pitchFamily="18" charset="0"/>
              <a:cs typeface="Times New Roman" panose="02020603050405020304" pitchFamily="18" charset="0"/>
            </a:endParaRPr>
          </a:p>
        </p:txBody>
      </p:sp>
      <p:sp>
        <p:nvSpPr>
          <p:cNvPr id="232" name="Google Shape;232;p3"/>
          <p:cNvSpPr txBox="1"/>
          <p:nvPr/>
        </p:nvSpPr>
        <p:spPr>
          <a:xfrm>
            <a:off x="6400803" y="3283976"/>
            <a:ext cx="4991101" cy="2792360"/>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marR="0" lvl="0" indent="-285750" algn="l" rtl="0">
              <a:lnSpc>
                <a:spcPct val="90000"/>
              </a:lnSpc>
              <a:spcBef>
                <a:spcPts val="0"/>
              </a:spcBef>
              <a:spcAft>
                <a:spcPts val="0"/>
              </a:spcAft>
              <a:buClr>
                <a:schemeClr val="dk1"/>
              </a:buClr>
              <a:buSzPts val="1600"/>
              <a:buFont typeface="Noto Sans Symbols"/>
              <a:buChar char="⮚"/>
            </a:pPr>
            <a:r>
              <a:rPr lang="en-US" sz="1600" b="1" i="0" dirty="0">
                <a:solidFill>
                  <a:schemeClr val="dk1"/>
                </a:solidFill>
                <a:latin typeface="Times New Roman" panose="02020603050405020304" pitchFamily="18" charset="0"/>
                <a:ea typeface="Libre Franklin"/>
                <a:cs typeface="Times New Roman" panose="02020603050405020304" pitchFamily="18" charset="0"/>
                <a:sym typeface="Libre Franklin"/>
              </a:rPr>
              <a:t>LIGHT SENSOR :</a:t>
            </a:r>
            <a:r>
              <a:rPr lang="en-US" sz="1600" i="0" dirty="0">
                <a:solidFill>
                  <a:schemeClr val="dk1"/>
                </a:solidFill>
                <a:latin typeface="Times New Roman" panose="02020603050405020304" pitchFamily="18" charset="0"/>
                <a:ea typeface="Libre Franklin"/>
                <a:cs typeface="Times New Roman" panose="02020603050405020304" pitchFamily="18" charset="0"/>
                <a:sym typeface="Libre Franklin"/>
              </a:rPr>
              <a:t>Based on weather conditions light sensor will determine the intensity of light and provide light according to the light intensity and another light sensor to check whether the light is glowing or not.</a:t>
            </a:r>
          </a:p>
          <a:p>
            <a:pPr marR="0" lvl="0" algn="l" rtl="0">
              <a:lnSpc>
                <a:spcPct val="90000"/>
              </a:lnSpc>
              <a:spcBef>
                <a:spcPts val="0"/>
              </a:spcBef>
              <a:spcAft>
                <a:spcPts val="0"/>
              </a:spcAft>
              <a:buClr>
                <a:schemeClr val="dk1"/>
              </a:buClr>
              <a:buSzPts val="1600"/>
            </a:pPr>
            <a:endParaRPr lang="en-US" sz="1600" i="0" dirty="0">
              <a:solidFill>
                <a:schemeClr val="dk1"/>
              </a:solidFill>
              <a:latin typeface="Times New Roman" panose="02020603050405020304" pitchFamily="18" charset="0"/>
              <a:ea typeface="Libre Franklin"/>
              <a:cs typeface="Times New Roman" panose="02020603050405020304" pitchFamily="18" charset="0"/>
              <a:sym typeface="Libre Franklin"/>
            </a:endParaRPr>
          </a:p>
          <a:p>
            <a:pPr marL="285750" marR="0" lvl="0" indent="-285750" algn="l" rtl="0">
              <a:lnSpc>
                <a:spcPct val="90000"/>
              </a:lnSpc>
              <a:spcBef>
                <a:spcPts val="0"/>
              </a:spcBef>
              <a:spcAft>
                <a:spcPts val="0"/>
              </a:spcAft>
              <a:buClr>
                <a:schemeClr val="dk1"/>
              </a:buClr>
              <a:buSzPts val="1600"/>
              <a:buFont typeface="Noto Sans Symbols"/>
              <a:buChar char="⮚"/>
            </a:pPr>
            <a:r>
              <a:rPr lang="en-US" sz="1600" b="1" dirty="0">
                <a:solidFill>
                  <a:schemeClr val="dk1"/>
                </a:solidFill>
                <a:latin typeface="Times New Roman" panose="02020603050405020304" pitchFamily="18" charset="0"/>
                <a:cs typeface="Times New Roman" panose="02020603050405020304" pitchFamily="18" charset="0"/>
                <a:sym typeface="Libre Franklin"/>
              </a:rPr>
              <a:t>IR SENSOR: </a:t>
            </a:r>
            <a:r>
              <a:rPr lang="en-US" sz="1600" dirty="0">
                <a:solidFill>
                  <a:schemeClr val="dk1"/>
                </a:solidFill>
                <a:latin typeface="Times New Roman" panose="02020603050405020304" pitchFamily="18" charset="0"/>
                <a:cs typeface="Times New Roman" panose="02020603050405020304" pitchFamily="18" charset="0"/>
                <a:sym typeface="Libre Franklin"/>
              </a:rPr>
              <a:t>To check the object movement .</a:t>
            </a:r>
          </a:p>
          <a:p>
            <a:pPr marR="0" lvl="0" algn="l" rtl="0">
              <a:lnSpc>
                <a:spcPct val="90000"/>
              </a:lnSpc>
              <a:spcBef>
                <a:spcPts val="0"/>
              </a:spcBef>
              <a:spcAft>
                <a:spcPts val="0"/>
              </a:spcAft>
              <a:buClr>
                <a:schemeClr val="dk1"/>
              </a:buClr>
              <a:buSzPts val="1600"/>
            </a:pPr>
            <a:r>
              <a:rPr lang="en-US" sz="1600" dirty="0">
                <a:solidFill>
                  <a:schemeClr val="dk1"/>
                </a:solidFill>
                <a:latin typeface="Times New Roman" panose="02020603050405020304" pitchFamily="18" charset="0"/>
                <a:cs typeface="Times New Roman" panose="02020603050405020304" pitchFamily="18" charset="0"/>
                <a:sym typeface="Libre Franklin"/>
              </a:rPr>
              <a:t>      If any movement is detected light enhances and</a:t>
            </a:r>
          </a:p>
          <a:p>
            <a:pPr marR="0" lvl="0" algn="l" rtl="0">
              <a:lnSpc>
                <a:spcPct val="90000"/>
              </a:lnSpc>
              <a:spcBef>
                <a:spcPts val="0"/>
              </a:spcBef>
              <a:spcAft>
                <a:spcPts val="0"/>
              </a:spcAft>
              <a:buClr>
                <a:schemeClr val="dk1"/>
              </a:buClr>
              <a:buSzPts val="1600"/>
            </a:pPr>
            <a:r>
              <a:rPr lang="en-US" sz="1600" dirty="0">
                <a:solidFill>
                  <a:schemeClr val="dk1"/>
                </a:solidFill>
                <a:latin typeface="Times New Roman" panose="02020603050405020304" pitchFamily="18" charset="0"/>
                <a:cs typeface="Times New Roman" panose="02020603050405020304" pitchFamily="18" charset="0"/>
                <a:sym typeface="Libre Franklin"/>
              </a:rPr>
              <a:t>     otherwise depletes.</a:t>
            </a: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L="285750" marR="0" lvl="0" indent="-285750" algn="l" rtl="0">
              <a:lnSpc>
                <a:spcPct val="90000"/>
              </a:lnSpc>
              <a:spcBef>
                <a:spcPts val="0"/>
              </a:spcBef>
              <a:spcAft>
                <a:spcPts val="0"/>
              </a:spcAft>
              <a:buClr>
                <a:schemeClr val="dk1"/>
              </a:buClr>
              <a:buSzPts val="1600"/>
              <a:buFont typeface="Wingdings" panose="05000000000000000000" pitchFamily="2" charset="2"/>
              <a:buChar char="Ø"/>
            </a:pPr>
            <a:r>
              <a:rPr lang="en-US" sz="1600" b="1" dirty="0">
                <a:solidFill>
                  <a:schemeClr val="dk1"/>
                </a:solidFill>
                <a:latin typeface="Times New Roman" panose="02020603050405020304" pitchFamily="18" charset="0"/>
                <a:cs typeface="Times New Roman" panose="02020603050405020304" pitchFamily="18" charset="0"/>
                <a:sym typeface="Libre Franklin"/>
              </a:rPr>
              <a:t>IOT  </a:t>
            </a:r>
            <a:r>
              <a:rPr lang="en-US" sz="1600" dirty="0">
                <a:solidFill>
                  <a:schemeClr val="dk1"/>
                </a:solidFill>
                <a:latin typeface="Times New Roman" panose="02020603050405020304" pitchFamily="18" charset="0"/>
                <a:cs typeface="Times New Roman" panose="02020603050405020304" pitchFamily="18" charset="0"/>
                <a:sym typeface="Libre Franklin"/>
              </a:rPr>
              <a:t>: If light sensor detects any fault in the light or if the light is not glowing the IOT will send the alert messages to the EB office in the corresponding zone.</a:t>
            </a: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a:p>
            <a:pPr marR="0" lvl="0" algn="l" rtl="0">
              <a:lnSpc>
                <a:spcPct val="90000"/>
              </a:lnSpc>
              <a:spcBef>
                <a:spcPts val="0"/>
              </a:spcBef>
              <a:spcAft>
                <a:spcPts val="0"/>
              </a:spcAft>
              <a:buClr>
                <a:schemeClr val="dk1"/>
              </a:buClr>
              <a:buSzPts val="1600"/>
            </a:pPr>
            <a:endParaRPr lang="en-US" sz="1600" dirty="0">
              <a:solidFill>
                <a:schemeClr val="dk1"/>
              </a:solidFill>
              <a:latin typeface="Times New Roman" panose="02020603050405020304" pitchFamily="18" charset="0"/>
              <a:cs typeface="Times New Roman" panose="02020603050405020304" pitchFamily="18" charset="0"/>
              <a:sym typeface="Libre Frankli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26BBF-B0CA-6902-E4A8-E077A20C39EB}"/>
              </a:ext>
            </a:extLst>
          </p:cNvPr>
          <p:cNvSpPr>
            <a:spLocks noGrp="1"/>
          </p:cNvSpPr>
          <p:nvPr>
            <p:ph type="title"/>
          </p:nvPr>
        </p:nvSpPr>
        <p:spPr>
          <a:xfrm>
            <a:off x="359076" y="649590"/>
            <a:ext cx="5267560" cy="970802"/>
          </a:xfrm>
        </p:spPr>
        <p:txBody>
          <a:bodyPr/>
          <a:lstStyle/>
          <a:p>
            <a:r>
              <a:rPr lang="en-US" dirty="0">
                <a:latin typeface="Times New Roman" panose="02020603050405020304" pitchFamily="18" charset="0"/>
                <a:cs typeface="Times New Roman" panose="02020603050405020304" pitchFamily="18" charset="0"/>
              </a:rPr>
              <a:t>Mechanism</a:t>
            </a:r>
            <a:endParaRPr lang="en-IN" dirty="0">
              <a:latin typeface="Times New Roman" panose="020206030504050203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7DD1EA6E-9487-12A4-906E-840974CCB2AA}"/>
              </a:ext>
            </a:extLst>
          </p:cNvPr>
          <p:cNvSpPr>
            <a:spLocks noGrp="1"/>
          </p:cNvSpPr>
          <p:nvPr>
            <p:ph type="sldNum" idx="12"/>
          </p:nvPr>
        </p:nvSpPr>
        <p:spPr>
          <a:xfrm>
            <a:off x="751631" y="6488003"/>
            <a:ext cx="523240" cy="247651"/>
          </a:xfrm>
        </p:spPr>
        <p:txBody>
          <a:bodyPr/>
          <a:lstStyle/>
          <a:p>
            <a:pPr marL="0" lvl="0" indent="0" algn="l" rtl="0">
              <a:spcBef>
                <a:spcPts val="0"/>
              </a:spcBef>
              <a:spcAft>
                <a:spcPts val="0"/>
              </a:spcAft>
              <a:buNone/>
            </a:pPr>
            <a:fld id="{00000000-1234-1234-1234-123412341234}" type="slidenum">
              <a:rPr lang="en-US" smtClean="0"/>
              <a:t>4</a:t>
            </a:fld>
            <a:endParaRPr lang="en-US" dirty="0">
              <a:latin typeface="Libre Franklin"/>
              <a:ea typeface="Libre Franklin"/>
              <a:cs typeface="Libre Franklin"/>
              <a:sym typeface="Libre Franklin"/>
            </a:endParaRPr>
          </a:p>
        </p:txBody>
      </p:sp>
      <p:sp>
        <p:nvSpPr>
          <p:cNvPr id="14" name="Diamond 13">
            <a:extLst>
              <a:ext uri="{FF2B5EF4-FFF2-40B4-BE49-F238E27FC236}">
                <a16:creationId xmlns:a16="http://schemas.microsoft.com/office/drawing/2014/main" id="{1775BEC4-E7A6-D39A-96DF-8A7296FD35D3}"/>
              </a:ext>
            </a:extLst>
          </p:cNvPr>
          <p:cNvSpPr/>
          <p:nvPr/>
        </p:nvSpPr>
        <p:spPr>
          <a:xfrm>
            <a:off x="8175047" y="314813"/>
            <a:ext cx="1974848" cy="1332687"/>
          </a:xfrm>
          <a:prstGeom prst="diamond">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14">
            <a:extLst>
              <a:ext uri="{FF2B5EF4-FFF2-40B4-BE49-F238E27FC236}">
                <a16:creationId xmlns:a16="http://schemas.microsoft.com/office/drawing/2014/main" id="{BC08E071-CB61-8B2D-0F4B-84EB5B62CD80}"/>
              </a:ext>
            </a:extLst>
          </p:cNvPr>
          <p:cNvSpPr/>
          <p:nvPr/>
        </p:nvSpPr>
        <p:spPr>
          <a:xfrm>
            <a:off x="10352651" y="2145037"/>
            <a:ext cx="1473200" cy="62914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t>
            </a:r>
            <a:endParaRPr lang="en-IN" dirty="0"/>
          </a:p>
        </p:txBody>
      </p:sp>
      <p:sp>
        <p:nvSpPr>
          <p:cNvPr id="16" name="Diamond 15">
            <a:extLst>
              <a:ext uri="{FF2B5EF4-FFF2-40B4-BE49-F238E27FC236}">
                <a16:creationId xmlns:a16="http://schemas.microsoft.com/office/drawing/2014/main" id="{2333E1DE-4EB6-211F-255F-3F08D7012A7B}"/>
              </a:ext>
            </a:extLst>
          </p:cNvPr>
          <p:cNvSpPr/>
          <p:nvPr/>
        </p:nvSpPr>
        <p:spPr>
          <a:xfrm>
            <a:off x="6761432" y="1940562"/>
            <a:ext cx="1353819" cy="1156778"/>
          </a:xfrm>
          <a:prstGeom prst="diamond">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Straight Connector 19">
            <a:extLst>
              <a:ext uri="{FF2B5EF4-FFF2-40B4-BE49-F238E27FC236}">
                <a16:creationId xmlns:a16="http://schemas.microsoft.com/office/drawing/2014/main" id="{A67BBFF6-2247-8015-7271-59F62D787A6B}"/>
              </a:ext>
            </a:extLst>
          </p:cNvPr>
          <p:cNvCxnSpPr>
            <a:cxnSpLocks/>
            <a:endCxn id="16" idx="0"/>
          </p:cNvCxnSpPr>
          <p:nvPr/>
        </p:nvCxnSpPr>
        <p:spPr>
          <a:xfrm>
            <a:off x="7438342" y="964458"/>
            <a:ext cx="0" cy="976104"/>
          </a:xfrm>
          <a:prstGeom prst="line">
            <a:avLst/>
          </a:prstGeom>
          <a:ln/>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0E0913CF-5FE3-660A-AA34-3929ECB6548E}"/>
              </a:ext>
            </a:extLst>
          </p:cNvPr>
          <p:cNvCxnSpPr>
            <a:cxnSpLocks/>
          </p:cNvCxnSpPr>
          <p:nvPr/>
        </p:nvCxnSpPr>
        <p:spPr>
          <a:xfrm flipV="1">
            <a:off x="10149895" y="980180"/>
            <a:ext cx="916939" cy="1"/>
          </a:xfrm>
          <a:prstGeom prst="line">
            <a:avLst/>
          </a:prstGeom>
          <a:ln/>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893E925D-2A70-467C-9AA0-392525917A63}"/>
              </a:ext>
            </a:extLst>
          </p:cNvPr>
          <p:cNvCxnSpPr>
            <a:cxnSpLocks/>
          </p:cNvCxnSpPr>
          <p:nvPr/>
        </p:nvCxnSpPr>
        <p:spPr>
          <a:xfrm flipH="1" flipV="1">
            <a:off x="11061753" y="968813"/>
            <a:ext cx="5081" cy="1173488"/>
          </a:xfrm>
          <a:prstGeom prst="line">
            <a:avLst/>
          </a:prstGeom>
        </p:spPr>
        <p:style>
          <a:lnRef idx="2">
            <a:schemeClr val="dk1"/>
          </a:lnRef>
          <a:fillRef idx="0">
            <a:schemeClr val="dk1"/>
          </a:fillRef>
          <a:effectRef idx="1">
            <a:schemeClr val="dk1"/>
          </a:effectRef>
          <a:fontRef idx="minor">
            <a:schemeClr val="tx1"/>
          </a:fontRef>
        </p:style>
      </p:cxnSp>
      <p:sp>
        <p:nvSpPr>
          <p:cNvPr id="30" name="Rectangle 29">
            <a:extLst>
              <a:ext uri="{FF2B5EF4-FFF2-40B4-BE49-F238E27FC236}">
                <a16:creationId xmlns:a16="http://schemas.microsoft.com/office/drawing/2014/main" id="{CE3FE531-3EF7-7CB8-CE7E-C3A0BAB7E89F}"/>
              </a:ext>
            </a:extLst>
          </p:cNvPr>
          <p:cNvSpPr/>
          <p:nvPr/>
        </p:nvSpPr>
        <p:spPr>
          <a:xfrm>
            <a:off x="5459624" y="3812500"/>
            <a:ext cx="1260171" cy="703524"/>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a16="http://schemas.microsoft.com/office/drawing/2014/main" id="{3C01A2F5-946F-5415-24E7-CF85701FC7B3}"/>
              </a:ext>
            </a:extLst>
          </p:cNvPr>
          <p:cNvSpPr/>
          <p:nvPr/>
        </p:nvSpPr>
        <p:spPr>
          <a:xfrm>
            <a:off x="8115251" y="3820073"/>
            <a:ext cx="1353818" cy="703524"/>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3" name="Straight Connector 32">
            <a:extLst>
              <a:ext uri="{FF2B5EF4-FFF2-40B4-BE49-F238E27FC236}">
                <a16:creationId xmlns:a16="http://schemas.microsoft.com/office/drawing/2014/main" id="{6BBA2F98-0B66-14D6-04BA-F190202C1C41}"/>
              </a:ext>
            </a:extLst>
          </p:cNvPr>
          <p:cNvCxnSpPr/>
          <p:nvPr/>
        </p:nvCxnSpPr>
        <p:spPr>
          <a:xfrm>
            <a:off x="8907731" y="423672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B4A447A-0A5B-AD83-4790-D1CE3BDFC899}"/>
              </a:ext>
            </a:extLst>
          </p:cNvPr>
          <p:cNvCxnSpPr>
            <a:cxnSpLocks/>
          </p:cNvCxnSpPr>
          <p:nvPr/>
        </p:nvCxnSpPr>
        <p:spPr>
          <a:xfrm flipH="1">
            <a:off x="6121578" y="2518951"/>
            <a:ext cx="637541" cy="0"/>
          </a:xfrm>
          <a:prstGeom prst="line">
            <a:avLst/>
          </a:prstGeom>
          <a:ln/>
        </p:spPr>
        <p:style>
          <a:lnRef idx="2">
            <a:schemeClr val="dk1"/>
          </a:lnRef>
          <a:fillRef idx="0">
            <a:schemeClr val="dk1"/>
          </a:fillRef>
          <a:effectRef idx="1">
            <a:schemeClr val="dk1"/>
          </a:effectRef>
          <a:fontRef idx="minor">
            <a:schemeClr val="tx1"/>
          </a:fontRef>
        </p:style>
      </p:cxnSp>
      <p:cxnSp>
        <p:nvCxnSpPr>
          <p:cNvPr id="38" name="Straight Connector 37">
            <a:extLst>
              <a:ext uri="{FF2B5EF4-FFF2-40B4-BE49-F238E27FC236}">
                <a16:creationId xmlns:a16="http://schemas.microsoft.com/office/drawing/2014/main" id="{E3539145-963D-E7FA-7E65-1258149C8D91}"/>
              </a:ext>
            </a:extLst>
          </p:cNvPr>
          <p:cNvCxnSpPr>
            <a:cxnSpLocks/>
          </p:cNvCxnSpPr>
          <p:nvPr/>
        </p:nvCxnSpPr>
        <p:spPr>
          <a:xfrm>
            <a:off x="6123891" y="2518951"/>
            <a:ext cx="2540" cy="1294137"/>
          </a:xfrm>
          <a:prstGeom prst="line">
            <a:avLst/>
          </a:prstGeom>
          <a:ln/>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77D8D5C9-9ED9-7ACE-7887-367A2F9201C0}"/>
              </a:ext>
            </a:extLst>
          </p:cNvPr>
          <p:cNvCxnSpPr>
            <a:cxnSpLocks/>
            <a:stCxn id="16" idx="3"/>
          </p:cNvCxnSpPr>
          <p:nvPr/>
        </p:nvCxnSpPr>
        <p:spPr>
          <a:xfrm>
            <a:off x="8115251" y="2518951"/>
            <a:ext cx="676909" cy="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0766D00A-3052-651C-3014-A50BEAF9E660}"/>
              </a:ext>
            </a:extLst>
          </p:cNvPr>
          <p:cNvCxnSpPr>
            <a:cxnSpLocks/>
            <a:endCxn id="31" idx="0"/>
          </p:cNvCxnSpPr>
          <p:nvPr/>
        </p:nvCxnSpPr>
        <p:spPr>
          <a:xfrm>
            <a:off x="8792159" y="2518952"/>
            <a:ext cx="1" cy="1301121"/>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23FAD18A-C1DD-79F2-C053-51C4B343F6CC}"/>
              </a:ext>
            </a:extLst>
          </p:cNvPr>
          <p:cNvCxnSpPr>
            <a:cxnSpLocks/>
            <a:stCxn id="31" idx="2"/>
          </p:cNvCxnSpPr>
          <p:nvPr/>
        </p:nvCxnSpPr>
        <p:spPr>
          <a:xfrm flipH="1">
            <a:off x="8792159" y="4523597"/>
            <a:ext cx="1" cy="525926"/>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86F497F9-B006-DD46-2500-211D2A7AC8B8}"/>
              </a:ext>
            </a:extLst>
          </p:cNvPr>
          <p:cNvCxnSpPr>
            <a:cxnSpLocks/>
          </p:cNvCxnSpPr>
          <p:nvPr/>
        </p:nvCxnSpPr>
        <p:spPr>
          <a:xfrm flipH="1">
            <a:off x="6123891" y="4535820"/>
            <a:ext cx="2540" cy="513702"/>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2E02DE69-BC95-3B06-77E6-B4ED1891A0C5}"/>
              </a:ext>
            </a:extLst>
          </p:cNvPr>
          <p:cNvCxnSpPr>
            <a:cxnSpLocks/>
          </p:cNvCxnSpPr>
          <p:nvPr/>
        </p:nvCxnSpPr>
        <p:spPr>
          <a:xfrm flipH="1">
            <a:off x="7438341" y="5049522"/>
            <a:ext cx="1353819" cy="0"/>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E1CF140A-6F1A-EA94-151E-9D8D04D1DFDF}"/>
              </a:ext>
            </a:extLst>
          </p:cNvPr>
          <p:cNvCxnSpPr/>
          <p:nvPr/>
        </p:nvCxnSpPr>
        <p:spPr>
          <a:xfrm>
            <a:off x="6123891" y="5049522"/>
            <a:ext cx="1148080" cy="0"/>
          </a:xfrm>
          <a:prstGeom prst="line">
            <a:avLst/>
          </a:prstGeom>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C3DD73D3-D0F1-56BF-18D7-6B6417149AA3}"/>
              </a:ext>
            </a:extLst>
          </p:cNvPr>
          <p:cNvCxnSpPr/>
          <p:nvPr/>
        </p:nvCxnSpPr>
        <p:spPr>
          <a:xfrm>
            <a:off x="7271971" y="5041340"/>
            <a:ext cx="0" cy="223520"/>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0264F465-5A2C-33D3-0A40-B09A4BD31985}"/>
              </a:ext>
            </a:extLst>
          </p:cNvPr>
          <p:cNvCxnSpPr/>
          <p:nvPr/>
        </p:nvCxnSpPr>
        <p:spPr>
          <a:xfrm>
            <a:off x="7438341" y="5049522"/>
            <a:ext cx="0" cy="223520"/>
          </a:xfrm>
          <a:prstGeom prst="line">
            <a:avLst/>
          </a:prstGeom>
        </p:spPr>
        <p:style>
          <a:lnRef idx="2">
            <a:schemeClr val="dk1"/>
          </a:lnRef>
          <a:fillRef idx="0">
            <a:schemeClr val="dk1"/>
          </a:fillRef>
          <a:effectRef idx="1">
            <a:schemeClr val="dk1"/>
          </a:effectRef>
          <a:fontRef idx="minor">
            <a:schemeClr val="tx1"/>
          </a:fontRef>
        </p:style>
      </p:cxnSp>
      <p:sp>
        <p:nvSpPr>
          <p:cNvPr id="61" name="Diamond 60">
            <a:extLst>
              <a:ext uri="{FF2B5EF4-FFF2-40B4-BE49-F238E27FC236}">
                <a16:creationId xmlns:a16="http://schemas.microsoft.com/office/drawing/2014/main" id="{65F8BE69-8D85-1715-6438-1C02A478DE2E}"/>
              </a:ext>
            </a:extLst>
          </p:cNvPr>
          <p:cNvSpPr/>
          <p:nvPr/>
        </p:nvSpPr>
        <p:spPr>
          <a:xfrm>
            <a:off x="6499818" y="5167635"/>
            <a:ext cx="1696712" cy="1320368"/>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63" name="Straight Connector 62">
            <a:extLst>
              <a:ext uri="{FF2B5EF4-FFF2-40B4-BE49-F238E27FC236}">
                <a16:creationId xmlns:a16="http://schemas.microsoft.com/office/drawing/2014/main" id="{2ABDC821-8C39-61E0-E749-958AA7860868}"/>
              </a:ext>
            </a:extLst>
          </p:cNvPr>
          <p:cNvCxnSpPr>
            <a:cxnSpLocks/>
          </p:cNvCxnSpPr>
          <p:nvPr/>
        </p:nvCxnSpPr>
        <p:spPr>
          <a:xfrm>
            <a:off x="8196530" y="5826164"/>
            <a:ext cx="1503681" cy="0"/>
          </a:xfrm>
          <a:prstGeom prst="line">
            <a:avLst/>
          </a:prstGeom>
        </p:spPr>
        <p:style>
          <a:lnRef idx="2">
            <a:schemeClr val="dk1"/>
          </a:lnRef>
          <a:fillRef idx="0">
            <a:schemeClr val="dk1"/>
          </a:fillRef>
          <a:effectRef idx="1">
            <a:schemeClr val="dk1"/>
          </a:effectRef>
          <a:fontRef idx="minor">
            <a:schemeClr val="tx1"/>
          </a:fontRef>
        </p:style>
      </p:cxnSp>
      <p:sp>
        <p:nvSpPr>
          <p:cNvPr id="64" name="Rectangle 63">
            <a:extLst>
              <a:ext uri="{FF2B5EF4-FFF2-40B4-BE49-F238E27FC236}">
                <a16:creationId xmlns:a16="http://schemas.microsoft.com/office/drawing/2014/main" id="{6F934457-BE9F-EACC-3515-2A086456E28E}"/>
              </a:ext>
            </a:extLst>
          </p:cNvPr>
          <p:cNvSpPr/>
          <p:nvPr/>
        </p:nvSpPr>
        <p:spPr>
          <a:xfrm>
            <a:off x="9700211" y="5323237"/>
            <a:ext cx="2328779" cy="100585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Information is sent to nearby EB office by using IOT</a:t>
            </a:r>
            <a:endParaRPr lang="en-IN" dirty="0"/>
          </a:p>
        </p:txBody>
      </p:sp>
      <p:sp>
        <p:nvSpPr>
          <p:cNvPr id="65" name="TextBox 64">
            <a:extLst>
              <a:ext uri="{FF2B5EF4-FFF2-40B4-BE49-F238E27FC236}">
                <a16:creationId xmlns:a16="http://schemas.microsoft.com/office/drawing/2014/main" id="{87B8C552-0998-10C2-63AA-D4E635200D7A}"/>
              </a:ext>
            </a:extLst>
          </p:cNvPr>
          <p:cNvSpPr txBox="1"/>
          <p:nvPr/>
        </p:nvSpPr>
        <p:spPr>
          <a:xfrm>
            <a:off x="10579706" y="2186945"/>
            <a:ext cx="1132839" cy="584775"/>
          </a:xfrm>
          <a:prstGeom prst="rect">
            <a:avLst/>
          </a:prstGeom>
          <a:noFill/>
        </p:spPr>
        <p:txBody>
          <a:bodyPr wrap="square" rtlCol="0">
            <a:spAutoFit/>
          </a:bodyPr>
          <a:lstStyle/>
          <a:p>
            <a:r>
              <a:rPr lang="en-US" sz="1600" dirty="0"/>
              <a:t>Light turns off</a:t>
            </a:r>
            <a:endParaRPr lang="en-IN" sz="1600" dirty="0"/>
          </a:p>
        </p:txBody>
      </p:sp>
      <p:sp>
        <p:nvSpPr>
          <p:cNvPr id="66" name="TextBox 65">
            <a:extLst>
              <a:ext uri="{FF2B5EF4-FFF2-40B4-BE49-F238E27FC236}">
                <a16:creationId xmlns:a16="http://schemas.microsoft.com/office/drawing/2014/main" id="{7D973BEB-6D31-77F5-E672-A60C97CC499E}"/>
              </a:ext>
            </a:extLst>
          </p:cNvPr>
          <p:cNvSpPr txBox="1"/>
          <p:nvPr/>
        </p:nvSpPr>
        <p:spPr>
          <a:xfrm>
            <a:off x="6941884" y="2197998"/>
            <a:ext cx="1333387" cy="523220"/>
          </a:xfrm>
          <a:prstGeom prst="rect">
            <a:avLst/>
          </a:prstGeom>
          <a:noFill/>
        </p:spPr>
        <p:txBody>
          <a:bodyPr wrap="square" rtlCol="0">
            <a:spAutoFit/>
          </a:bodyPr>
          <a:lstStyle/>
          <a:p>
            <a:r>
              <a:rPr lang="en-US" dirty="0"/>
              <a:t>  Detect </a:t>
            </a:r>
          </a:p>
          <a:p>
            <a:r>
              <a:rPr lang="en-US" dirty="0"/>
              <a:t>movement</a:t>
            </a:r>
            <a:endParaRPr lang="en-IN" dirty="0"/>
          </a:p>
        </p:txBody>
      </p:sp>
      <p:sp>
        <p:nvSpPr>
          <p:cNvPr id="68" name="TextBox 67">
            <a:extLst>
              <a:ext uri="{FF2B5EF4-FFF2-40B4-BE49-F238E27FC236}">
                <a16:creationId xmlns:a16="http://schemas.microsoft.com/office/drawing/2014/main" id="{651D83D3-6974-D879-164D-CF808FCADA3C}"/>
              </a:ext>
            </a:extLst>
          </p:cNvPr>
          <p:cNvSpPr txBox="1"/>
          <p:nvPr/>
        </p:nvSpPr>
        <p:spPr>
          <a:xfrm>
            <a:off x="6121579" y="2142301"/>
            <a:ext cx="637541" cy="307777"/>
          </a:xfrm>
          <a:prstGeom prst="rect">
            <a:avLst/>
          </a:prstGeom>
          <a:noFill/>
        </p:spPr>
        <p:txBody>
          <a:bodyPr wrap="square" rtlCol="0">
            <a:spAutoFit/>
          </a:bodyPr>
          <a:lstStyle/>
          <a:p>
            <a:r>
              <a:rPr lang="en-US" dirty="0"/>
              <a:t>Yes</a:t>
            </a:r>
            <a:endParaRPr lang="en-IN" dirty="0"/>
          </a:p>
        </p:txBody>
      </p:sp>
      <p:sp>
        <p:nvSpPr>
          <p:cNvPr id="69" name="TextBox 68">
            <a:extLst>
              <a:ext uri="{FF2B5EF4-FFF2-40B4-BE49-F238E27FC236}">
                <a16:creationId xmlns:a16="http://schemas.microsoft.com/office/drawing/2014/main" id="{55E07E93-B5E7-2BFC-8968-0808B957618A}"/>
              </a:ext>
            </a:extLst>
          </p:cNvPr>
          <p:cNvSpPr txBox="1"/>
          <p:nvPr/>
        </p:nvSpPr>
        <p:spPr>
          <a:xfrm>
            <a:off x="8105099" y="2197997"/>
            <a:ext cx="736592" cy="307777"/>
          </a:xfrm>
          <a:prstGeom prst="rect">
            <a:avLst/>
          </a:prstGeom>
          <a:noFill/>
        </p:spPr>
        <p:txBody>
          <a:bodyPr wrap="square" rtlCol="0">
            <a:spAutoFit/>
          </a:bodyPr>
          <a:lstStyle/>
          <a:p>
            <a:r>
              <a:rPr lang="en-US" dirty="0"/>
              <a:t>No</a:t>
            </a:r>
            <a:endParaRPr lang="en-IN" dirty="0"/>
          </a:p>
        </p:txBody>
      </p:sp>
      <p:sp>
        <p:nvSpPr>
          <p:cNvPr id="70" name="TextBox 69">
            <a:extLst>
              <a:ext uri="{FF2B5EF4-FFF2-40B4-BE49-F238E27FC236}">
                <a16:creationId xmlns:a16="http://schemas.microsoft.com/office/drawing/2014/main" id="{99AB51AA-FA6A-94C8-6FF6-3FF05215F5DC}"/>
              </a:ext>
            </a:extLst>
          </p:cNvPr>
          <p:cNvSpPr txBox="1"/>
          <p:nvPr/>
        </p:nvSpPr>
        <p:spPr>
          <a:xfrm>
            <a:off x="8231210" y="3894454"/>
            <a:ext cx="1272541" cy="523220"/>
          </a:xfrm>
          <a:prstGeom prst="rect">
            <a:avLst/>
          </a:prstGeom>
          <a:noFill/>
        </p:spPr>
        <p:txBody>
          <a:bodyPr wrap="square" rtlCol="0">
            <a:spAutoFit/>
          </a:bodyPr>
          <a:lstStyle/>
          <a:p>
            <a:r>
              <a:rPr lang="en-US" dirty="0"/>
              <a:t>  Brightness</a:t>
            </a:r>
          </a:p>
          <a:p>
            <a:r>
              <a:rPr lang="en-US" dirty="0"/>
              <a:t>  depletes</a:t>
            </a:r>
            <a:endParaRPr lang="en-IN" dirty="0"/>
          </a:p>
        </p:txBody>
      </p:sp>
      <p:sp>
        <p:nvSpPr>
          <p:cNvPr id="75" name="TextBox 74">
            <a:extLst>
              <a:ext uri="{FF2B5EF4-FFF2-40B4-BE49-F238E27FC236}">
                <a16:creationId xmlns:a16="http://schemas.microsoft.com/office/drawing/2014/main" id="{D831983B-52AA-278D-81BD-74B44193D4D1}"/>
              </a:ext>
            </a:extLst>
          </p:cNvPr>
          <p:cNvSpPr txBox="1"/>
          <p:nvPr/>
        </p:nvSpPr>
        <p:spPr>
          <a:xfrm>
            <a:off x="5565752" y="3903326"/>
            <a:ext cx="1270002" cy="523220"/>
          </a:xfrm>
          <a:prstGeom prst="rect">
            <a:avLst/>
          </a:prstGeom>
          <a:noFill/>
        </p:spPr>
        <p:txBody>
          <a:bodyPr wrap="square" rtlCol="0">
            <a:spAutoFit/>
          </a:bodyPr>
          <a:lstStyle/>
          <a:p>
            <a:r>
              <a:rPr lang="en-US" dirty="0"/>
              <a:t>Brightness                               enhances</a:t>
            </a:r>
            <a:endParaRPr lang="en-IN" dirty="0"/>
          </a:p>
        </p:txBody>
      </p:sp>
      <p:sp>
        <p:nvSpPr>
          <p:cNvPr id="78" name="TextBox 77">
            <a:extLst>
              <a:ext uri="{FF2B5EF4-FFF2-40B4-BE49-F238E27FC236}">
                <a16:creationId xmlns:a16="http://schemas.microsoft.com/office/drawing/2014/main" id="{6FB7E9C0-21E3-1F6A-190C-7AAE8DF56931}"/>
              </a:ext>
            </a:extLst>
          </p:cNvPr>
          <p:cNvSpPr txBox="1"/>
          <p:nvPr/>
        </p:nvSpPr>
        <p:spPr>
          <a:xfrm>
            <a:off x="6855417" y="5486403"/>
            <a:ext cx="914386" cy="523220"/>
          </a:xfrm>
          <a:prstGeom prst="rect">
            <a:avLst/>
          </a:prstGeom>
          <a:noFill/>
        </p:spPr>
        <p:txBody>
          <a:bodyPr wrap="square" rtlCol="0">
            <a:spAutoFit/>
          </a:bodyPr>
          <a:lstStyle/>
          <a:p>
            <a:pPr algn="ctr"/>
            <a:r>
              <a:rPr lang="en-US"/>
              <a:t>If fault detected</a:t>
            </a:r>
            <a:endParaRPr lang="en-IN" dirty="0"/>
          </a:p>
        </p:txBody>
      </p:sp>
      <p:sp>
        <p:nvSpPr>
          <p:cNvPr id="80" name="TextBox 79">
            <a:extLst>
              <a:ext uri="{FF2B5EF4-FFF2-40B4-BE49-F238E27FC236}">
                <a16:creationId xmlns:a16="http://schemas.microsoft.com/office/drawing/2014/main" id="{24CD2DD5-FE1B-6DB6-4A8E-D453CA484BCE}"/>
              </a:ext>
            </a:extLst>
          </p:cNvPr>
          <p:cNvSpPr txBox="1"/>
          <p:nvPr/>
        </p:nvSpPr>
        <p:spPr>
          <a:xfrm>
            <a:off x="8380682" y="680744"/>
            <a:ext cx="1974848" cy="523220"/>
          </a:xfrm>
          <a:prstGeom prst="rect">
            <a:avLst/>
          </a:prstGeom>
          <a:noFill/>
        </p:spPr>
        <p:txBody>
          <a:bodyPr wrap="square" rtlCol="0">
            <a:spAutoFit/>
          </a:bodyPr>
          <a:lstStyle/>
          <a:p>
            <a:r>
              <a:rPr lang="en-US" dirty="0"/>
              <a:t>   Night or cloudy                 </a:t>
            </a:r>
          </a:p>
          <a:p>
            <a:r>
              <a:rPr lang="en-US" dirty="0"/>
              <a:t>       condition</a:t>
            </a:r>
            <a:endParaRPr lang="en-IN" dirty="0"/>
          </a:p>
        </p:txBody>
      </p:sp>
      <p:cxnSp>
        <p:nvCxnSpPr>
          <p:cNvPr id="92" name="Straight Connector 91">
            <a:extLst>
              <a:ext uri="{FF2B5EF4-FFF2-40B4-BE49-F238E27FC236}">
                <a16:creationId xmlns:a16="http://schemas.microsoft.com/office/drawing/2014/main" id="{9BCA63A4-BF04-B706-17E0-B9DF23933019}"/>
              </a:ext>
            </a:extLst>
          </p:cNvPr>
          <p:cNvCxnSpPr>
            <a:cxnSpLocks/>
          </p:cNvCxnSpPr>
          <p:nvPr/>
        </p:nvCxnSpPr>
        <p:spPr>
          <a:xfrm flipH="1">
            <a:off x="7438341" y="981157"/>
            <a:ext cx="739144" cy="0"/>
          </a:xfrm>
          <a:prstGeom prst="line">
            <a:avLst/>
          </a:prstGeom>
        </p:spPr>
        <p:style>
          <a:lnRef idx="2">
            <a:schemeClr val="dk1"/>
          </a:lnRef>
          <a:fillRef idx="0">
            <a:schemeClr val="dk1"/>
          </a:fillRef>
          <a:effectRef idx="1">
            <a:schemeClr val="dk1"/>
          </a:effectRef>
          <a:fontRef idx="minor">
            <a:schemeClr val="tx1"/>
          </a:fontRef>
        </p:style>
      </p:cxnSp>
      <p:sp>
        <p:nvSpPr>
          <p:cNvPr id="98" name="TextBox 97">
            <a:extLst>
              <a:ext uri="{FF2B5EF4-FFF2-40B4-BE49-F238E27FC236}">
                <a16:creationId xmlns:a16="http://schemas.microsoft.com/office/drawing/2014/main" id="{FA207519-F3A9-DAB3-4CBA-ADAD4519AC8E}"/>
              </a:ext>
            </a:extLst>
          </p:cNvPr>
          <p:cNvSpPr txBox="1"/>
          <p:nvPr/>
        </p:nvSpPr>
        <p:spPr>
          <a:xfrm>
            <a:off x="7566611" y="690247"/>
            <a:ext cx="538484" cy="307777"/>
          </a:xfrm>
          <a:prstGeom prst="rect">
            <a:avLst/>
          </a:prstGeom>
          <a:noFill/>
        </p:spPr>
        <p:txBody>
          <a:bodyPr wrap="square" rtlCol="0">
            <a:spAutoFit/>
          </a:bodyPr>
          <a:lstStyle/>
          <a:p>
            <a:r>
              <a:rPr lang="en-US" dirty="0"/>
              <a:t>Yes</a:t>
            </a:r>
            <a:endParaRPr lang="en-IN" dirty="0"/>
          </a:p>
        </p:txBody>
      </p:sp>
      <p:sp>
        <p:nvSpPr>
          <p:cNvPr id="99" name="TextBox 98">
            <a:extLst>
              <a:ext uri="{FF2B5EF4-FFF2-40B4-BE49-F238E27FC236}">
                <a16:creationId xmlns:a16="http://schemas.microsoft.com/office/drawing/2014/main" id="{21303E6D-EB63-2DB7-419C-7DD17C9677DD}"/>
              </a:ext>
            </a:extLst>
          </p:cNvPr>
          <p:cNvSpPr txBox="1"/>
          <p:nvPr/>
        </p:nvSpPr>
        <p:spPr>
          <a:xfrm>
            <a:off x="10229799" y="700409"/>
            <a:ext cx="476252" cy="307777"/>
          </a:xfrm>
          <a:prstGeom prst="rect">
            <a:avLst/>
          </a:prstGeom>
          <a:noFill/>
        </p:spPr>
        <p:txBody>
          <a:bodyPr wrap="square" rtlCol="0">
            <a:spAutoFit/>
          </a:bodyPr>
          <a:lstStyle/>
          <a:p>
            <a:r>
              <a:rPr lang="en-US" dirty="0"/>
              <a:t>No</a:t>
            </a:r>
            <a:endParaRPr lang="en-IN" dirty="0"/>
          </a:p>
        </p:txBody>
      </p:sp>
      <p:sp>
        <p:nvSpPr>
          <p:cNvPr id="100" name="TextBox 99">
            <a:extLst>
              <a:ext uri="{FF2B5EF4-FFF2-40B4-BE49-F238E27FC236}">
                <a16:creationId xmlns:a16="http://schemas.microsoft.com/office/drawing/2014/main" id="{CC4F679F-AF7E-8808-81FF-3EC1E1AB3E14}"/>
              </a:ext>
            </a:extLst>
          </p:cNvPr>
          <p:cNvSpPr txBox="1"/>
          <p:nvPr/>
        </p:nvSpPr>
        <p:spPr>
          <a:xfrm>
            <a:off x="8473395" y="5567682"/>
            <a:ext cx="800088" cy="307777"/>
          </a:xfrm>
          <a:prstGeom prst="rect">
            <a:avLst/>
          </a:prstGeom>
          <a:noFill/>
        </p:spPr>
        <p:txBody>
          <a:bodyPr wrap="square" rtlCol="0">
            <a:spAutoFit/>
          </a:bodyPr>
          <a:lstStyle/>
          <a:p>
            <a:r>
              <a:rPr lang="en-US" dirty="0"/>
              <a:t>Yes</a:t>
            </a:r>
            <a:endParaRPr lang="en-IN" dirty="0"/>
          </a:p>
        </p:txBody>
      </p:sp>
      <p:pic>
        <p:nvPicPr>
          <p:cNvPr id="23" name="Picture 22">
            <a:extLst>
              <a:ext uri="{FF2B5EF4-FFF2-40B4-BE49-F238E27FC236}">
                <a16:creationId xmlns:a16="http://schemas.microsoft.com/office/drawing/2014/main" id="{9FA37269-6E9A-66C0-FE9A-FF4463B50137}"/>
              </a:ext>
            </a:extLst>
          </p:cNvPr>
          <p:cNvPicPr>
            <a:picLocks noChangeAspect="1"/>
          </p:cNvPicPr>
          <p:nvPr/>
        </p:nvPicPr>
        <p:blipFill>
          <a:blip r:embed="rId2"/>
          <a:stretch>
            <a:fillRect/>
          </a:stretch>
        </p:blipFill>
        <p:spPr>
          <a:xfrm>
            <a:off x="81671" y="2023385"/>
            <a:ext cx="5350592" cy="4460502"/>
          </a:xfrm>
          <a:prstGeom prst="rect">
            <a:avLst/>
          </a:prstGeom>
        </p:spPr>
      </p:pic>
    </p:spTree>
    <p:extLst>
      <p:ext uri="{BB962C8B-B14F-4D97-AF65-F5344CB8AC3E}">
        <p14:creationId xmlns:p14="http://schemas.microsoft.com/office/powerpoint/2010/main" val="3169069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
          <p:cNvSpPr txBox="1">
            <a:spLocks noGrp="1"/>
          </p:cNvSpPr>
          <p:nvPr>
            <p:ph type="title"/>
          </p:nvPr>
        </p:nvSpPr>
        <p:spPr>
          <a:xfrm>
            <a:off x="964023" y="879063"/>
            <a:ext cx="6617507"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ts val="4400"/>
              <a:buFont typeface="Franklin Gothic"/>
              <a:buNone/>
            </a:pPr>
            <a:r>
              <a:rPr lang="en-US">
                <a:latin typeface="Times New Roman" panose="02020603050405020304" pitchFamily="18" charset="0"/>
                <a:cs typeface="Times New Roman" panose="02020603050405020304" pitchFamily="18" charset="0"/>
              </a:rPr>
              <a:t>Team Member Details </a:t>
            </a:r>
            <a:endParaRPr>
              <a:latin typeface="Times New Roman" panose="02020603050405020304" pitchFamily="18" charset="0"/>
              <a:cs typeface="Times New Roman" panose="02020603050405020304" pitchFamily="18" charset="0"/>
            </a:endParaRPr>
          </a:p>
        </p:txBody>
      </p:sp>
      <p:sp>
        <p:nvSpPr>
          <p:cNvPr id="238" name="Google Shape;238;p4"/>
          <p:cNvSpPr txBox="1">
            <a:spLocks noGrp="1"/>
          </p:cNvSpPr>
          <p:nvPr>
            <p:ph type="body" idx="1"/>
          </p:nvPr>
        </p:nvSpPr>
        <p:spPr>
          <a:xfrm>
            <a:off x="964024" y="2062099"/>
            <a:ext cx="11041164" cy="4795901"/>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D7C3F"/>
              </a:buClr>
              <a:buSzPts val="1200"/>
              <a:buNone/>
            </a:pPr>
            <a:r>
              <a:rPr lang="en-US" sz="1400" b="1" dirty="0">
                <a:solidFill>
                  <a:srgbClr val="5D7C3F"/>
                </a:solidFill>
                <a:latin typeface="Times New Roman" panose="02020603050405020304" pitchFamily="18" charset="0"/>
                <a:cs typeface="Times New Roman" panose="02020603050405020304" pitchFamily="18" charset="0"/>
              </a:rPr>
              <a:t>Team    Leader    Name:  </a:t>
            </a:r>
            <a:r>
              <a:rPr lang="en-US" sz="1400" b="1" dirty="0">
                <a:solidFill>
                  <a:schemeClr val="tx1"/>
                </a:solidFill>
                <a:latin typeface="Times New Roman" panose="02020603050405020304" pitchFamily="18" charset="0"/>
                <a:cs typeface="Times New Roman" panose="02020603050405020304" pitchFamily="18" charset="0"/>
              </a:rPr>
              <a:t>GANESH  G		</a:t>
            </a:r>
            <a:r>
              <a:rPr lang="en-US" dirty="0">
                <a:latin typeface="Times New Roman" panose="02020603050405020304" pitchFamily="18" charset="0"/>
                <a:cs typeface="Times New Roman" panose="02020603050405020304" pitchFamily="18" charset="0"/>
              </a:rPr>
              <a:t>Stream CSE 			Year III</a:t>
            </a:r>
            <a:endParaRPr sz="1800" b="1"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1200"/>
              <a:buNone/>
            </a:pPr>
            <a:r>
              <a:rPr lang="en-US" sz="1400" dirty="0">
                <a:latin typeface="Times New Roman" panose="02020603050405020304" pitchFamily="18" charset="0"/>
                <a:cs typeface="Times New Roman" panose="02020603050405020304" pitchFamily="18" charset="0"/>
              </a:rPr>
              <a:t>Branch B.E					</a:t>
            </a:r>
            <a:endParaRPr sz="18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rgbClr val="5D7C3F"/>
              </a:buClr>
              <a:buSzPts val="1200"/>
              <a:buNone/>
            </a:pPr>
            <a:r>
              <a:rPr lang="en-US" sz="1400" b="1" dirty="0">
                <a:solidFill>
                  <a:srgbClr val="5D7C3F"/>
                </a:solidFill>
                <a:latin typeface="Times New Roman" panose="02020603050405020304" pitchFamily="18" charset="0"/>
                <a:cs typeface="Times New Roman" panose="02020603050405020304" pitchFamily="18" charset="0"/>
              </a:rPr>
              <a:t>Team Member 1 Name: </a:t>
            </a:r>
            <a:r>
              <a:rPr lang="en-US" sz="1400" b="1" dirty="0">
                <a:solidFill>
                  <a:schemeClr val="tx1"/>
                </a:solidFill>
                <a:latin typeface="Times New Roman" panose="02020603050405020304" pitchFamily="18" charset="0"/>
                <a:cs typeface="Times New Roman" panose="02020603050405020304" pitchFamily="18" charset="0"/>
              </a:rPr>
              <a:t>JEEVA R			</a:t>
            </a:r>
            <a:r>
              <a:rPr lang="en-US" dirty="0">
                <a:latin typeface="Times New Roman" panose="02020603050405020304" pitchFamily="18" charset="0"/>
                <a:cs typeface="Times New Roman" panose="02020603050405020304" pitchFamily="18" charset="0"/>
              </a:rPr>
              <a:t>Stream CSE 			Year III</a:t>
            </a:r>
            <a:endParaRPr sz="1800" b="1" dirty="0">
              <a:solidFill>
                <a:schemeClr val="tx1"/>
              </a:solidFill>
              <a:latin typeface="Times New Roman" panose="02020603050405020304" pitchFamily="18" charset="0"/>
              <a:cs typeface="Times New Roman" panose="02020603050405020304" pitchFamily="18" charset="0"/>
            </a:endParaRPr>
          </a:p>
          <a:p>
            <a:pPr marL="0" indent="0">
              <a:buSzPts val="1200"/>
            </a:pPr>
            <a:r>
              <a:rPr lang="en-US" sz="1400" dirty="0">
                <a:latin typeface="Times New Roman" panose="02020603050405020304" pitchFamily="18" charset="0"/>
                <a:cs typeface="Times New Roman" panose="02020603050405020304" pitchFamily="18" charset="0"/>
              </a:rPr>
              <a:t>Branch B.E					</a:t>
            </a:r>
          </a:p>
          <a:p>
            <a:pPr marL="0" lvl="0" indent="0" algn="l" rtl="0">
              <a:lnSpc>
                <a:spcPct val="90000"/>
              </a:lnSpc>
              <a:spcBef>
                <a:spcPts val="1000"/>
              </a:spcBef>
              <a:spcAft>
                <a:spcPts val="0"/>
              </a:spcAft>
              <a:buClr>
                <a:schemeClr val="dk1"/>
              </a:buClr>
              <a:buSzPts val="1200"/>
              <a:buNone/>
            </a:pPr>
            <a:r>
              <a:rPr lang="en-US" sz="1400" b="1" dirty="0">
                <a:solidFill>
                  <a:srgbClr val="5D7C3F"/>
                </a:solidFill>
                <a:latin typeface="Times New Roman" panose="02020603050405020304" pitchFamily="18" charset="0"/>
                <a:cs typeface="Times New Roman" panose="02020603050405020304" pitchFamily="18" charset="0"/>
              </a:rPr>
              <a:t>Team Member 2 Name: </a:t>
            </a:r>
            <a:r>
              <a:rPr lang="en-US" sz="1400" b="1" dirty="0">
                <a:solidFill>
                  <a:schemeClr val="tx1"/>
                </a:solidFill>
                <a:latin typeface="Times New Roman" panose="02020603050405020304" pitchFamily="18" charset="0"/>
                <a:cs typeface="Times New Roman" panose="02020603050405020304" pitchFamily="18" charset="0"/>
              </a:rPr>
              <a:t>SUDHARSHANA V	    	</a:t>
            </a:r>
            <a:r>
              <a:rPr lang="en-US" dirty="0">
                <a:latin typeface="Times New Roman" panose="02020603050405020304" pitchFamily="18" charset="0"/>
                <a:cs typeface="Times New Roman" panose="02020603050405020304" pitchFamily="18" charset="0"/>
              </a:rPr>
              <a:t>Stream CSE 			Year III</a:t>
            </a:r>
            <a:endParaRPr lang="en-US" sz="1800"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1200"/>
              <a:buNone/>
            </a:pPr>
            <a:r>
              <a:rPr lang="en-US" sz="1400" dirty="0">
                <a:latin typeface="Times New Roman" panose="02020603050405020304" pitchFamily="18" charset="0"/>
                <a:cs typeface="Times New Roman" panose="02020603050405020304" pitchFamily="18" charset="0"/>
              </a:rPr>
              <a:t>Branch B.E					</a:t>
            </a:r>
          </a:p>
          <a:p>
            <a:pPr marL="0" indent="0">
              <a:buClr>
                <a:srgbClr val="5D7C3F"/>
              </a:buClr>
              <a:buSzPts val="1200"/>
            </a:pPr>
            <a:r>
              <a:rPr lang="en-US" sz="1400" b="1" dirty="0">
                <a:solidFill>
                  <a:srgbClr val="5D7C3F"/>
                </a:solidFill>
                <a:latin typeface="Times New Roman" panose="02020603050405020304" pitchFamily="18" charset="0"/>
                <a:cs typeface="Times New Roman" panose="02020603050405020304" pitchFamily="18" charset="0"/>
              </a:rPr>
              <a:t>Team Member 3 Name: </a:t>
            </a:r>
            <a:r>
              <a:rPr lang="en-US" sz="1400" b="1" dirty="0">
                <a:solidFill>
                  <a:schemeClr val="tx1"/>
                </a:solidFill>
                <a:latin typeface="Times New Roman" panose="02020603050405020304" pitchFamily="18" charset="0"/>
                <a:cs typeface="Times New Roman" panose="02020603050405020304" pitchFamily="18" charset="0"/>
              </a:rPr>
              <a:t>KAVIN K 			</a:t>
            </a:r>
            <a:r>
              <a:rPr lang="en-US" dirty="0">
                <a:latin typeface="Times New Roman" panose="02020603050405020304" pitchFamily="18" charset="0"/>
                <a:cs typeface="Times New Roman" panose="02020603050405020304" pitchFamily="18" charset="0"/>
              </a:rPr>
              <a:t>Stream CSE 			Year III</a:t>
            </a:r>
            <a:endParaRPr sz="1800"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1200"/>
              <a:buNone/>
            </a:pPr>
            <a:r>
              <a:rPr lang="en-US" sz="1400" dirty="0">
                <a:latin typeface="Times New Roman" panose="02020603050405020304" pitchFamily="18" charset="0"/>
                <a:cs typeface="Times New Roman" panose="02020603050405020304" pitchFamily="18" charset="0"/>
              </a:rPr>
              <a:t>Branch B.E					</a:t>
            </a:r>
          </a:p>
          <a:p>
            <a:pPr marL="0" lvl="0" indent="0" algn="l" rtl="0">
              <a:lnSpc>
                <a:spcPct val="90000"/>
              </a:lnSpc>
              <a:spcBef>
                <a:spcPts val="1000"/>
              </a:spcBef>
              <a:spcAft>
                <a:spcPts val="0"/>
              </a:spcAft>
              <a:buClr>
                <a:schemeClr val="dk1"/>
              </a:buClr>
              <a:buSzPts val="1200"/>
              <a:buNone/>
            </a:pPr>
            <a:r>
              <a:rPr lang="en-US" sz="1400" b="1" dirty="0">
                <a:solidFill>
                  <a:srgbClr val="5D7C3F"/>
                </a:solidFill>
                <a:latin typeface="Times New Roman" panose="02020603050405020304" pitchFamily="18" charset="0"/>
                <a:cs typeface="Times New Roman" panose="02020603050405020304" pitchFamily="18" charset="0"/>
              </a:rPr>
              <a:t>Team Member 4 Name: </a:t>
            </a:r>
            <a:r>
              <a:rPr lang="en-US" sz="1400" b="1" dirty="0">
                <a:solidFill>
                  <a:schemeClr val="tx1"/>
                </a:solidFill>
                <a:latin typeface="Times New Roman" panose="02020603050405020304" pitchFamily="18" charset="0"/>
                <a:cs typeface="Times New Roman" panose="02020603050405020304" pitchFamily="18" charset="0"/>
              </a:rPr>
              <a:t>ASWATHI U</a:t>
            </a:r>
            <a:r>
              <a:rPr lang="en-US" sz="1400" b="1" dirty="0">
                <a:solidFill>
                  <a:srgbClr val="5D7C3F"/>
                </a:solidFill>
                <a:latin typeface="Times New Roman" panose="02020603050405020304" pitchFamily="18" charset="0"/>
                <a:cs typeface="Times New Roman" panose="02020603050405020304" pitchFamily="18" charset="0"/>
              </a:rPr>
              <a:t> </a:t>
            </a:r>
            <a:r>
              <a:rPr lang="en-US" sz="1400" b="1" dirty="0">
                <a:solidFill>
                  <a:schemeClr val="tx1"/>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Stream CSE 			Year III</a:t>
            </a:r>
            <a:endParaRPr lang="en-US" sz="1800" b="1"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1200"/>
              <a:buNone/>
            </a:pPr>
            <a:r>
              <a:rPr lang="en-US" sz="1400" dirty="0">
                <a:latin typeface="Times New Roman" panose="02020603050405020304" pitchFamily="18" charset="0"/>
                <a:cs typeface="Times New Roman" panose="02020603050405020304" pitchFamily="18" charset="0"/>
              </a:rPr>
              <a:t>Branch B.E					</a:t>
            </a:r>
          </a:p>
          <a:p>
            <a:pPr marL="0" lvl="0" indent="0" algn="l" rtl="0">
              <a:lnSpc>
                <a:spcPct val="90000"/>
              </a:lnSpc>
              <a:spcBef>
                <a:spcPts val="1000"/>
              </a:spcBef>
              <a:spcAft>
                <a:spcPts val="0"/>
              </a:spcAft>
              <a:buClr>
                <a:schemeClr val="dk1"/>
              </a:buClr>
              <a:buSzPts val="1200"/>
              <a:buNone/>
            </a:pPr>
            <a:r>
              <a:rPr lang="en-US" sz="1400" b="1" dirty="0">
                <a:solidFill>
                  <a:srgbClr val="5D7C3F"/>
                </a:solidFill>
                <a:latin typeface="Times New Roman" panose="02020603050405020304" pitchFamily="18" charset="0"/>
                <a:cs typeface="Times New Roman" panose="02020603050405020304" pitchFamily="18" charset="0"/>
              </a:rPr>
              <a:t>Team Member 5 Name: </a:t>
            </a:r>
            <a:r>
              <a:rPr lang="en-US" sz="1400" b="1" dirty="0">
                <a:solidFill>
                  <a:schemeClr val="tx1"/>
                </a:solidFill>
                <a:latin typeface="Times New Roman" panose="02020603050405020304" pitchFamily="18" charset="0"/>
                <a:cs typeface="Times New Roman" panose="02020603050405020304" pitchFamily="18" charset="0"/>
              </a:rPr>
              <a:t>SURIYA S		                     </a:t>
            </a:r>
            <a:r>
              <a:rPr lang="en-US" dirty="0">
                <a:latin typeface="Times New Roman" panose="02020603050405020304" pitchFamily="18" charset="0"/>
                <a:cs typeface="Times New Roman" panose="02020603050405020304" pitchFamily="18" charset="0"/>
              </a:rPr>
              <a:t>Stream CSE 			 Year III</a:t>
            </a:r>
            <a:endParaRPr dirty="0">
              <a:solidFill>
                <a:schemeClr val="tx1"/>
              </a:solidFill>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1200"/>
              <a:buNone/>
            </a:pPr>
            <a:r>
              <a:rPr lang="en-US" sz="1400" dirty="0">
                <a:latin typeface="Times New Roman" panose="02020603050405020304" pitchFamily="18" charset="0"/>
                <a:cs typeface="Times New Roman" panose="02020603050405020304" pitchFamily="18" charset="0"/>
              </a:rPr>
              <a:t>Branch B.E									</a:t>
            </a:r>
          </a:p>
          <a:p>
            <a:pPr marL="0" lvl="0" indent="0" algn="l" rtl="0">
              <a:lnSpc>
                <a:spcPct val="90000"/>
              </a:lnSpc>
              <a:spcBef>
                <a:spcPts val="1000"/>
              </a:spcBef>
              <a:spcAft>
                <a:spcPts val="0"/>
              </a:spcAft>
              <a:buClr>
                <a:srgbClr val="804160"/>
              </a:buClr>
              <a:buSzPts val="1200"/>
              <a:buNone/>
            </a:pPr>
            <a:r>
              <a:rPr lang="en-US" sz="1400" b="1" dirty="0">
                <a:solidFill>
                  <a:srgbClr val="804160"/>
                </a:solidFill>
                <a:latin typeface="Times New Roman" panose="02020603050405020304" pitchFamily="18" charset="0"/>
                <a:cs typeface="Times New Roman" panose="02020603050405020304" pitchFamily="18" charset="0"/>
              </a:rPr>
              <a:t>Team Mentor 1 Name:  </a:t>
            </a:r>
            <a:r>
              <a:rPr lang="en-US" sz="1400" b="1" dirty="0">
                <a:solidFill>
                  <a:schemeClr val="tx1"/>
                </a:solidFill>
                <a:latin typeface="Times New Roman" panose="02020603050405020304" pitchFamily="18" charset="0"/>
                <a:cs typeface="Times New Roman" panose="02020603050405020304" pitchFamily="18" charset="0"/>
              </a:rPr>
              <a:t>Dr. S. ZULAIKHA BEEVI </a:t>
            </a:r>
            <a:r>
              <a:rPr lang="en-US" sz="1400" b="1" dirty="0">
                <a:solidFill>
                  <a:srgbClr val="804160"/>
                </a:solidFill>
                <a:latin typeface="Times New Roman" panose="02020603050405020304" pitchFamily="18" charset="0"/>
                <a:cs typeface="Times New Roman" panose="02020603050405020304" pitchFamily="18" charset="0"/>
              </a:rPr>
              <a:t>	</a:t>
            </a:r>
          </a:p>
          <a:p>
            <a:pPr marL="0" lvl="0" indent="0" algn="l" rtl="0">
              <a:lnSpc>
                <a:spcPct val="90000"/>
              </a:lnSpc>
              <a:spcBef>
                <a:spcPts val="1000"/>
              </a:spcBef>
              <a:spcAft>
                <a:spcPts val="0"/>
              </a:spcAft>
              <a:buClr>
                <a:srgbClr val="804160"/>
              </a:buClr>
              <a:buSzPts val="1200"/>
              <a:buNone/>
            </a:pPr>
            <a:r>
              <a:rPr lang="en-US" sz="1400" dirty="0">
                <a:latin typeface="Times New Roman" panose="02020603050405020304" pitchFamily="18" charset="0"/>
                <a:cs typeface="Times New Roman" panose="02020603050405020304" pitchFamily="18" charset="0"/>
              </a:rPr>
              <a:t>Category: Academic			Expertise: AI/ML		Domain Experience (in years): 18.2   </a:t>
            </a:r>
            <a:endParaRPr sz="18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rgbClr val="804160"/>
              </a:buClr>
              <a:buSzPts val="1200"/>
              <a:buNone/>
            </a:pP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Theme1">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930</TotalTime>
  <Words>709</Words>
  <Application>Microsoft Office PowerPoint</Application>
  <PresentationFormat>Widescreen</PresentationFormat>
  <Paragraphs>87</Paragraphs>
  <Slides>5</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Franklin Gothic</vt:lpstr>
      <vt:lpstr>Libre Franklin</vt:lpstr>
      <vt:lpstr>Noto Sans Symbols</vt:lpstr>
      <vt:lpstr>Times New Roman</vt:lpstr>
      <vt:lpstr>Wingdings</vt:lpstr>
      <vt:lpstr>Theme1</vt:lpstr>
      <vt:lpstr>Basic Details of the Team and Problem Statement</vt:lpstr>
      <vt:lpstr>Idea/Approach Details</vt:lpstr>
      <vt:lpstr>Idea/Approach Details</vt:lpstr>
      <vt:lpstr>Mechanism</vt:lpstr>
      <vt:lpstr>Team Member Details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the Team and Problem Statement</dc:title>
  <dc:creator>Sarim Moin</dc:creator>
  <cp:lastModifiedBy>Ganesh G</cp:lastModifiedBy>
  <cp:revision>34</cp:revision>
  <dcterms:created xsi:type="dcterms:W3CDTF">2022-02-11T07:14:46Z</dcterms:created>
  <dcterms:modified xsi:type="dcterms:W3CDTF">2023-09-24T11:43:07Z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